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4" r:id="rId2"/>
    <p:sldId id="410" r:id="rId3"/>
    <p:sldId id="412" r:id="rId4"/>
    <p:sldId id="413" r:id="rId5"/>
    <p:sldId id="414" r:id="rId6"/>
    <p:sldId id="400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32" y="10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AEC7D4-2970-497B-B82E-AC77EE530D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1BC04E6-E381-4B50-B208-4F385BDC4C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724B1A-BC4B-473B-96EA-0AAE1AFFE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90DB-00D2-489C-95A5-EA2A66C6A812}" type="datetimeFigureOut">
              <a:rPr lang="pt-BR" smtClean="0"/>
              <a:t>06/11/2020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A997858-1507-48EF-BB0D-942DCA017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433183-B331-4ABF-8093-5F43F9A72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0DF1-F8C6-416F-9D23-C911D1A424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523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CDCA9B-63DD-4920-BB08-FD96207DF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87E846-46C5-4A85-8EAF-B2C177671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82B3D55-5132-48E2-ADD9-3EE2FF895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90DB-00D2-489C-95A5-EA2A66C6A812}" type="datetimeFigureOut">
              <a:rPr lang="pt-BR" smtClean="0"/>
              <a:t>06/11/2020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E2A2D4-F047-4D1C-A1BA-39DD458D8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29129B-485A-4F89-A6A3-D7AE96A3D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0DF1-F8C6-416F-9D23-C911D1A424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3120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328B023-1543-4C81-BE2A-723BF1DA19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BAA0699-0EF6-4680-B50C-9275D8C60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37DB36-1376-4C0E-A817-ED253EA2B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90DB-00D2-489C-95A5-EA2A66C6A812}" type="datetimeFigureOut">
              <a:rPr lang="pt-BR" smtClean="0"/>
              <a:t>06/11/2020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CA8EE0-70EA-463A-84B5-4A4618226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6958FCE-0E3A-42AD-9D19-DC25359AA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0DF1-F8C6-416F-9D23-C911D1A424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2083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3510371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023A1A-583D-4E9F-84CB-5F6906583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C68DEA-75C3-48A9-B08C-158092857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D83B275-20C2-4B06-8EAA-523B1CCCE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90DB-00D2-489C-95A5-EA2A66C6A812}" type="datetimeFigureOut">
              <a:rPr lang="pt-BR" smtClean="0"/>
              <a:t>06/11/2020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D03C688-142E-4F4D-87A7-844B96B93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E827C0-9090-4BA2-82FD-F9A64805E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0DF1-F8C6-416F-9D23-C911D1A424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8532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7314AA-974A-4783-96C8-9E2593C2C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198327E-79E3-4290-AFC6-A25F12C98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A0C60DE-AB04-4D5B-A996-77365A19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90DB-00D2-489C-95A5-EA2A66C6A812}" type="datetimeFigureOut">
              <a:rPr lang="pt-BR" smtClean="0"/>
              <a:t>06/11/2020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CD2A749-A7FD-4DB1-BD2B-4446A858D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FD9683-9F36-4984-9E59-7312AED4F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0DF1-F8C6-416F-9D23-C911D1A424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417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B51B29-4A5C-47CA-849D-06314BC3C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F16603-5510-4FF5-B154-721FABAB0B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1E99F00-CAAB-4DCB-9A96-0707D0322D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431E4D5-7984-49F7-A5D2-DCA75277A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90DB-00D2-489C-95A5-EA2A66C6A812}" type="datetimeFigureOut">
              <a:rPr lang="pt-BR" smtClean="0"/>
              <a:t>06/11/2020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442F1C4-23B9-4CB6-893F-BA2B8A7A9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0387F37-5AD9-4EF9-93FD-54374F5AF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0DF1-F8C6-416F-9D23-C911D1A424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18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2C1440-9796-4CF3-BAFB-1105CE7C9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C1408AB-ECE1-482F-87F0-DB5E7AA1B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58FDFF1-B95A-4E97-9645-51337AFFE0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475FE74-7EC7-4D6F-9590-68F513A198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15151EF-F77B-4FEB-AB06-38BE3B04CC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5721D69-2193-430E-8A37-12D2F7974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90DB-00D2-489C-95A5-EA2A66C6A812}" type="datetimeFigureOut">
              <a:rPr lang="pt-BR" smtClean="0"/>
              <a:t>06/11/2020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24D9741-7F77-41EF-BA9F-D1F6487A0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16A59AF-880E-4204-B696-8F2D8374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0DF1-F8C6-416F-9D23-C911D1A424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211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DDFC2B-F604-440F-A226-180D4E6BE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C90D5EF-B6AD-493E-B2E4-B4A671475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90DB-00D2-489C-95A5-EA2A66C6A812}" type="datetimeFigureOut">
              <a:rPr lang="pt-BR" smtClean="0"/>
              <a:t>06/11/2020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417013E-D609-4889-B124-11EECD8F9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00F179F-8D87-4146-9B59-CD2AA317E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0DF1-F8C6-416F-9D23-C911D1A424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99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8A8C529-5A55-4A76-B89B-367CBE28A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90DB-00D2-489C-95A5-EA2A66C6A812}" type="datetimeFigureOut">
              <a:rPr lang="pt-BR" smtClean="0"/>
              <a:t>06/11/2020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76C2EB3-2B6C-4B88-8610-C30EB2454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3AF6486-99DA-4C66-A652-10C4EC4BF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0DF1-F8C6-416F-9D23-C911D1A424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68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8AB6F0-C681-4C65-B1AA-33286C1D8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0AFDE2-2119-4160-99E3-31CED0939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8A1BD06-3F37-43A2-A279-A123910F9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59FADD3-9227-47D5-B887-BB66EF608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90DB-00D2-489C-95A5-EA2A66C6A812}" type="datetimeFigureOut">
              <a:rPr lang="pt-BR" smtClean="0"/>
              <a:t>06/11/2020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34F7210-5F38-4384-8A2C-137938555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68FBA2D-E4E0-4C56-BAA1-C7442ADC9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0DF1-F8C6-416F-9D23-C911D1A424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4513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7E2107-04BA-430E-86EF-D384360D8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F3D038A-00C6-4E5D-8550-6FA85E0B95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3B45ADA-BCD0-4A1D-9ECD-6F4905B26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393093E-01D7-4092-BE01-06F9DFA9D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90DB-00D2-489C-95A5-EA2A66C6A812}" type="datetimeFigureOut">
              <a:rPr lang="pt-BR" smtClean="0"/>
              <a:t>06/11/2020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72EDA6C-A6F6-4517-A120-85C074D7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57F40A8-EAEB-4870-88AB-150ECA34C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0DF1-F8C6-416F-9D23-C911D1A424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891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D32EC2D-1B2A-44CF-B13A-AA5EF2AA8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03200A2-41DE-4375-9A3C-A92393A1C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3375D0-8029-4604-A163-019E878E94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390DB-00D2-489C-95A5-EA2A66C6A812}" type="datetimeFigureOut">
              <a:rPr lang="pt-BR" smtClean="0"/>
              <a:t>06/11/2020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E3CC90-55C0-4073-8182-E08875C9E6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ACE64EF-9F8B-4917-8639-4FAA32B4AE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70DF1-F8C6-416F-9D23-C911D1A424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58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22CB4C30-EFDA-4869-8D4D-9E4F095550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-4471"/>
            <a:ext cx="12192000" cy="685800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C50692EF-F1A0-4559-A1B8-91D9E31F20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14" y="602589"/>
            <a:ext cx="5946243" cy="275229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582DE054-16FF-4296-B66A-4E8384751CB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14" y="4529846"/>
            <a:ext cx="3149901" cy="872492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791B9C15-E6D5-4CBA-A0BB-BEC2CC231844}"/>
              </a:ext>
            </a:extLst>
          </p:cNvPr>
          <p:cNvSpPr txBox="1"/>
          <p:nvPr/>
        </p:nvSpPr>
        <p:spPr>
          <a:xfrm>
            <a:off x="6217920" y="5402338"/>
            <a:ext cx="56503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600" b="1" spc="200" dirty="0" smtClean="0">
                <a:solidFill>
                  <a:schemeClr val="bg1"/>
                </a:solidFill>
                <a:cs typeface="Dimbo Regular"/>
              </a:rPr>
              <a:t>Nome Sobrenome</a:t>
            </a:r>
            <a:endParaRPr lang="pt-BR" sz="3600" b="1" spc="200" dirty="0">
              <a:solidFill>
                <a:schemeClr val="bg1"/>
              </a:solidFill>
              <a:cs typeface="Dimbo Regular"/>
            </a:endParaRPr>
          </a:p>
          <a:p>
            <a:pPr algn="r"/>
            <a:r>
              <a:rPr lang="pt-BR" sz="2000" dirty="0" smtClean="0">
                <a:solidFill>
                  <a:schemeClr val="bg1"/>
                </a:solidFill>
                <a:cs typeface="Dimbo Regular"/>
              </a:rPr>
              <a:t>Cargo - IES</a:t>
            </a:r>
            <a:endParaRPr lang="pt-BR" sz="2000" dirty="0">
              <a:solidFill>
                <a:schemeClr val="bg1"/>
              </a:solidFill>
              <a:cs typeface="Dimb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549759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54144" y="266560"/>
            <a:ext cx="11283712" cy="1046855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6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595075" algn="ctr" rtl="0" fontAlgn="base">
              <a:spcBef>
                <a:spcPct val="0"/>
              </a:spcBef>
              <a:spcAft>
                <a:spcPct val="0"/>
              </a:spcAft>
              <a:defRPr sz="5727">
                <a:solidFill>
                  <a:schemeClr val="tx1"/>
                </a:solidFill>
                <a:latin typeface="Calibri" pitchFamily="34" charset="0"/>
              </a:defRPr>
            </a:lvl6pPr>
            <a:lvl7pPr marL="1190149" algn="ctr" rtl="0" fontAlgn="base">
              <a:spcBef>
                <a:spcPct val="0"/>
              </a:spcBef>
              <a:spcAft>
                <a:spcPct val="0"/>
              </a:spcAft>
              <a:defRPr sz="5727">
                <a:solidFill>
                  <a:schemeClr val="tx1"/>
                </a:solidFill>
                <a:latin typeface="Calibri" pitchFamily="34" charset="0"/>
              </a:defRPr>
            </a:lvl7pPr>
            <a:lvl8pPr marL="1785224" algn="ctr" rtl="0" fontAlgn="base">
              <a:spcBef>
                <a:spcPct val="0"/>
              </a:spcBef>
              <a:spcAft>
                <a:spcPct val="0"/>
              </a:spcAft>
              <a:defRPr sz="5727">
                <a:solidFill>
                  <a:schemeClr val="tx1"/>
                </a:solidFill>
                <a:latin typeface="Calibri" pitchFamily="34" charset="0"/>
              </a:defRPr>
            </a:lvl8pPr>
            <a:lvl9pPr marL="2380297" algn="ctr" rtl="0" fontAlgn="base">
              <a:spcBef>
                <a:spcPct val="0"/>
              </a:spcBef>
              <a:spcAft>
                <a:spcPct val="0"/>
              </a:spcAft>
              <a:defRPr sz="5727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sz="4000" b="1" spc="200" dirty="0" smtClean="0">
                <a:solidFill>
                  <a:srgbClr val="212184"/>
                </a:solidFill>
                <a:latin typeface="Century Gothic" panose="020B0502020202020204" pitchFamily="34" charset="0"/>
                <a:cs typeface="Dimbo Regular"/>
              </a:rPr>
              <a:t>Descrição</a:t>
            </a:r>
            <a:endParaRPr lang="pt-BR" sz="4000" b="1" spc="200" dirty="0">
              <a:solidFill>
                <a:srgbClr val="212184"/>
              </a:solidFill>
              <a:latin typeface="Century Gothic" panose="020B0502020202020204" pitchFamily="34" charset="0"/>
              <a:cs typeface="Dimbo Regular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075113" y="1645919"/>
            <a:ext cx="10041774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t-BR" sz="2800" b="1" dirty="0">
                <a:solidFill>
                  <a:srgbClr val="339966"/>
                </a:solidFill>
              </a:rPr>
              <a:t>ANTES</a:t>
            </a:r>
          </a:p>
          <a:p>
            <a:r>
              <a:rPr lang="pt-BR" sz="2000" dirty="0" err="1" smtClean="0"/>
              <a:t>Lorem</a:t>
            </a:r>
            <a:r>
              <a:rPr lang="pt-BR" sz="2000" dirty="0" smtClean="0"/>
              <a:t> </a:t>
            </a:r>
            <a:r>
              <a:rPr lang="pt-BR" sz="2000" dirty="0"/>
              <a:t>ipsum </a:t>
            </a:r>
            <a:r>
              <a:rPr lang="pt-BR" sz="2000" dirty="0" err="1"/>
              <a:t>dolor</a:t>
            </a:r>
            <a:r>
              <a:rPr lang="pt-BR" sz="2000" dirty="0"/>
              <a:t> </a:t>
            </a:r>
            <a:r>
              <a:rPr lang="pt-BR" sz="2000" dirty="0" err="1"/>
              <a:t>sit</a:t>
            </a:r>
            <a:r>
              <a:rPr lang="pt-BR" sz="2000" dirty="0"/>
              <a:t> </a:t>
            </a:r>
            <a:r>
              <a:rPr lang="pt-BR" sz="2000" dirty="0" err="1"/>
              <a:t>amet</a:t>
            </a:r>
            <a:r>
              <a:rPr lang="pt-BR" sz="2000" dirty="0"/>
              <a:t>, </a:t>
            </a:r>
            <a:r>
              <a:rPr lang="pt-BR" sz="2000" dirty="0" err="1"/>
              <a:t>consectetur</a:t>
            </a:r>
            <a:r>
              <a:rPr lang="pt-BR" sz="2000" dirty="0"/>
              <a:t> </a:t>
            </a:r>
            <a:r>
              <a:rPr lang="pt-BR" sz="2000" dirty="0" err="1"/>
              <a:t>adipiscing</a:t>
            </a:r>
            <a:r>
              <a:rPr lang="pt-BR" sz="2000" dirty="0"/>
              <a:t> </a:t>
            </a:r>
            <a:r>
              <a:rPr lang="pt-BR" sz="2000" dirty="0" err="1"/>
              <a:t>elit</a:t>
            </a:r>
            <a:r>
              <a:rPr lang="pt-BR" sz="2000" dirty="0"/>
              <a:t>. </a:t>
            </a:r>
            <a:r>
              <a:rPr lang="pt-BR" sz="2000" dirty="0" err="1"/>
              <a:t>Nullam</a:t>
            </a:r>
            <a:r>
              <a:rPr lang="pt-BR" sz="2000" dirty="0"/>
              <a:t> </a:t>
            </a:r>
            <a:r>
              <a:rPr lang="pt-BR" sz="2000" dirty="0" err="1"/>
              <a:t>congue</a:t>
            </a:r>
            <a:r>
              <a:rPr lang="pt-BR" sz="2000" dirty="0"/>
              <a:t> </a:t>
            </a:r>
            <a:r>
              <a:rPr lang="pt-BR" sz="2000" dirty="0" err="1"/>
              <a:t>commodo</a:t>
            </a:r>
            <a:r>
              <a:rPr lang="pt-BR" sz="2000" dirty="0"/>
              <a:t> </a:t>
            </a:r>
            <a:r>
              <a:rPr lang="pt-BR" sz="2000" dirty="0" err="1"/>
              <a:t>mauris</a:t>
            </a:r>
            <a:r>
              <a:rPr lang="pt-BR" sz="2000" dirty="0"/>
              <a:t> gravida </a:t>
            </a:r>
            <a:r>
              <a:rPr lang="pt-BR" sz="2000" dirty="0" err="1"/>
              <a:t>interdum</a:t>
            </a:r>
            <a:r>
              <a:rPr lang="pt-BR" sz="2000" dirty="0"/>
              <a:t>. </a:t>
            </a:r>
            <a:r>
              <a:rPr lang="pt-BR" sz="2000" dirty="0" err="1"/>
              <a:t>Phasellus</a:t>
            </a:r>
            <a:r>
              <a:rPr lang="pt-BR" sz="2000" dirty="0"/>
              <a:t> </a:t>
            </a:r>
            <a:r>
              <a:rPr lang="pt-BR" sz="2000" dirty="0" err="1"/>
              <a:t>luctus</a:t>
            </a:r>
            <a:r>
              <a:rPr lang="pt-BR" sz="2000" dirty="0"/>
              <a:t> ipsum vitae urna </a:t>
            </a:r>
            <a:r>
              <a:rPr lang="pt-BR" sz="2000" dirty="0" err="1"/>
              <a:t>egestas</a:t>
            </a:r>
            <a:r>
              <a:rPr lang="pt-BR" sz="2000" dirty="0"/>
              <a:t>, ut porta </a:t>
            </a:r>
            <a:r>
              <a:rPr lang="pt-BR" sz="2000" dirty="0" err="1"/>
              <a:t>dui</a:t>
            </a:r>
            <a:r>
              <a:rPr lang="pt-BR" sz="2000" dirty="0"/>
              <a:t> </a:t>
            </a:r>
            <a:r>
              <a:rPr lang="pt-BR" sz="2000" dirty="0" err="1"/>
              <a:t>dictum</a:t>
            </a:r>
            <a:r>
              <a:rPr lang="pt-BR" sz="2000" dirty="0"/>
              <a:t>. </a:t>
            </a:r>
            <a:r>
              <a:rPr lang="pt-BR" sz="2000" dirty="0" err="1"/>
              <a:t>Aliquam</a:t>
            </a:r>
            <a:r>
              <a:rPr lang="pt-BR" sz="2000" dirty="0"/>
              <a:t> </a:t>
            </a:r>
            <a:r>
              <a:rPr lang="pt-BR" sz="2000" dirty="0" err="1"/>
              <a:t>vel</a:t>
            </a:r>
            <a:r>
              <a:rPr lang="pt-BR" sz="2000" dirty="0"/>
              <a:t> </a:t>
            </a:r>
            <a:r>
              <a:rPr lang="pt-BR" sz="2000" dirty="0" err="1"/>
              <a:t>purus</a:t>
            </a:r>
            <a:r>
              <a:rPr lang="pt-BR" sz="2000" dirty="0"/>
              <a:t> </a:t>
            </a:r>
            <a:r>
              <a:rPr lang="pt-BR" sz="2000" dirty="0" err="1"/>
              <a:t>venenatis</a:t>
            </a:r>
            <a:r>
              <a:rPr lang="pt-BR" sz="2000" dirty="0"/>
              <a:t>, </a:t>
            </a:r>
            <a:r>
              <a:rPr lang="pt-BR" sz="2000" dirty="0" err="1"/>
              <a:t>sollicitudin</a:t>
            </a:r>
            <a:r>
              <a:rPr lang="pt-BR" sz="2000" dirty="0"/>
              <a:t> </a:t>
            </a:r>
            <a:r>
              <a:rPr lang="pt-BR" sz="2000" dirty="0" err="1"/>
              <a:t>turpis</a:t>
            </a:r>
            <a:r>
              <a:rPr lang="pt-BR" sz="2000" dirty="0"/>
              <a:t> </a:t>
            </a:r>
            <a:r>
              <a:rPr lang="pt-BR" sz="2000" dirty="0" err="1"/>
              <a:t>ornare</a:t>
            </a:r>
            <a:r>
              <a:rPr lang="pt-BR" sz="2000" dirty="0"/>
              <a:t>, </a:t>
            </a:r>
            <a:r>
              <a:rPr lang="pt-BR" sz="2000" dirty="0" err="1"/>
              <a:t>efficitur</a:t>
            </a:r>
            <a:r>
              <a:rPr lang="pt-BR" sz="2000" dirty="0"/>
              <a:t> </a:t>
            </a:r>
            <a:r>
              <a:rPr lang="pt-BR" sz="2000" dirty="0" err="1"/>
              <a:t>metus</a:t>
            </a:r>
            <a:r>
              <a:rPr lang="pt-BR" sz="2000" dirty="0"/>
              <a:t>. Nam </a:t>
            </a:r>
            <a:r>
              <a:rPr lang="pt-BR" sz="2000" dirty="0" err="1"/>
              <a:t>varius</a:t>
            </a:r>
            <a:r>
              <a:rPr lang="pt-BR" sz="2000" dirty="0"/>
              <a:t> </a:t>
            </a:r>
            <a:r>
              <a:rPr lang="pt-BR" sz="2000" dirty="0" err="1"/>
              <a:t>dui</a:t>
            </a:r>
            <a:r>
              <a:rPr lang="pt-BR" sz="2000" dirty="0"/>
              <a:t> </a:t>
            </a:r>
            <a:r>
              <a:rPr lang="pt-BR" sz="2000" dirty="0" err="1"/>
              <a:t>sit</a:t>
            </a:r>
            <a:r>
              <a:rPr lang="pt-BR" sz="2000" dirty="0"/>
              <a:t> </a:t>
            </a:r>
            <a:r>
              <a:rPr lang="pt-BR" sz="2000" dirty="0" err="1"/>
              <a:t>amet</a:t>
            </a:r>
            <a:r>
              <a:rPr lang="pt-BR" sz="2000" dirty="0"/>
              <a:t> </a:t>
            </a:r>
            <a:r>
              <a:rPr lang="pt-BR" sz="2000" dirty="0" err="1"/>
              <a:t>bibendum</a:t>
            </a:r>
            <a:r>
              <a:rPr lang="pt-BR" sz="2000" dirty="0"/>
              <a:t> </a:t>
            </a:r>
            <a:r>
              <a:rPr lang="pt-BR" sz="2000" dirty="0" err="1"/>
              <a:t>dignissim</a:t>
            </a:r>
            <a:r>
              <a:rPr lang="pt-BR" sz="2000" dirty="0"/>
              <a:t>. </a:t>
            </a:r>
            <a:r>
              <a:rPr lang="pt-BR" sz="2000" dirty="0" err="1"/>
              <a:t>Sed</a:t>
            </a:r>
            <a:r>
              <a:rPr lang="pt-BR" sz="2000" dirty="0"/>
              <a:t> et </a:t>
            </a:r>
            <a:r>
              <a:rPr lang="pt-BR" sz="2000" dirty="0" err="1"/>
              <a:t>finibus</a:t>
            </a:r>
            <a:r>
              <a:rPr lang="pt-BR" sz="2000" dirty="0"/>
              <a:t> </a:t>
            </a:r>
            <a:r>
              <a:rPr lang="pt-BR" sz="2000" dirty="0" err="1"/>
              <a:t>orci</a:t>
            </a:r>
            <a:r>
              <a:rPr lang="pt-BR" sz="2000" dirty="0"/>
              <a:t>. </a:t>
            </a:r>
            <a:r>
              <a:rPr lang="pt-BR" sz="2000" dirty="0" err="1"/>
              <a:t>Nulla</a:t>
            </a:r>
            <a:r>
              <a:rPr lang="pt-BR" sz="2000" dirty="0"/>
              <a:t> quis urna </a:t>
            </a:r>
            <a:r>
              <a:rPr lang="pt-BR" sz="2000" dirty="0" err="1"/>
              <a:t>nec</a:t>
            </a:r>
            <a:r>
              <a:rPr lang="pt-BR" sz="2000" dirty="0"/>
              <a:t> </a:t>
            </a:r>
            <a:r>
              <a:rPr lang="pt-BR" sz="2000" dirty="0" err="1"/>
              <a:t>mauris</a:t>
            </a:r>
            <a:r>
              <a:rPr lang="pt-BR" sz="2000" dirty="0"/>
              <a:t> </a:t>
            </a:r>
            <a:r>
              <a:rPr lang="pt-BR" sz="2000" dirty="0" err="1"/>
              <a:t>scelerisque</a:t>
            </a:r>
            <a:r>
              <a:rPr lang="pt-BR" sz="2000" dirty="0"/>
              <a:t> </a:t>
            </a:r>
            <a:r>
              <a:rPr lang="pt-BR" sz="2000" dirty="0" err="1"/>
              <a:t>sollicitudin</a:t>
            </a:r>
            <a:r>
              <a:rPr lang="pt-BR" sz="2000" dirty="0"/>
              <a:t>. </a:t>
            </a:r>
            <a:r>
              <a:rPr lang="pt-BR" sz="2000" dirty="0" err="1"/>
              <a:t>Nulla</a:t>
            </a:r>
            <a:r>
              <a:rPr lang="pt-BR" sz="2000" dirty="0"/>
              <a:t> vitae </a:t>
            </a:r>
            <a:r>
              <a:rPr lang="pt-BR" sz="2000" dirty="0" err="1"/>
              <a:t>nibh</a:t>
            </a:r>
            <a:r>
              <a:rPr lang="pt-BR" sz="2000" dirty="0"/>
              <a:t> gravida, </a:t>
            </a:r>
            <a:r>
              <a:rPr lang="pt-BR" sz="2000" dirty="0" err="1"/>
              <a:t>sollicitudin</a:t>
            </a:r>
            <a:r>
              <a:rPr lang="pt-BR" sz="2000" dirty="0"/>
              <a:t> </a:t>
            </a:r>
            <a:r>
              <a:rPr lang="pt-BR" sz="2000" dirty="0" err="1"/>
              <a:t>dolor</a:t>
            </a:r>
            <a:r>
              <a:rPr lang="pt-BR" sz="2000" dirty="0"/>
              <a:t> eu, </a:t>
            </a:r>
            <a:r>
              <a:rPr lang="pt-BR" sz="2000" dirty="0" err="1"/>
              <a:t>egestas</a:t>
            </a:r>
            <a:r>
              <a:rPr lang="pt-BR" sz="2000" dirty="0"/>
              <a:t> </a:t>
            </a:r>
            <a:r>
              <a:rPr lang="pt-BR" sz="2000" dirty="0" err="1"/>
              <a:t>enim</a:t>
            </a:r>
            <a:r>
              <a:rPr lang="pt-BR" sz="2000" dirty="0"/>
              <a:t>. </a:t>
            </a:r>
            <a:endParaRPr lang="pt-BR" sz="2000" dirty="0" smtClean="0"/>
          </a:p>
          <a:p>
            <a:endParaRPr lang="pt-BR" dirty="0"/>
          </a:p>
          <a:p>
            <a:pPr>
              <a:spcAft>
                <a:spcPts val="1200"/>
              </a:spcAft>
            </a:pPr>
            <a:r>
              <a:rPr lang="pt-BR" sz="2800" b="1" dirty="0" smtClean="0">
                <a:solidFill>
                  <a:srgbClr val="339966"/>
                </a:solidFill>
              </a:rPr>
              <a:t>DEPOIS</a:t>
            </a:r>
            <a:endParaRPr lang="pt-BR" dirty="0" smtClean="0">
              <a:solidFill>
                <a:srgbClr val="339966"/>
              </a:solidFill>
            </a:endParaRPr>
          </a:p>
          <a:p>
            <a:r>
              <a:rPr lang="pt-BR" sz="2000" dirty="0" err="1" smtClean="0"/>
              <a:t>Etiam</a:t>
            </a:r>
            <a:r>
              <a:rPr lang="pt-BR" sz="2000" dirty="0" smtClean="0"/>
              <a:t> </a:t>
            </a:r>
            <a:r>
              <a:rPr lang="pt-BR" sz="2000" dirty="0"/>
              <a:t>ut </a:t>
            </a:r>
            <a:r>
              <a:rPr lang="pt-BR" sz="2000" dirty="0" err="1"/>
              <a:t>rutrum</a:t>
            </a:r>
            <a:r>
              <a:rPr lang="pt-BR" sz="2000" dirty="0"/>
              <a:t> urna, </a:t>
            </a:r>
            <a:r>
              <a:rPr lang="pt-BR" sz="2000" dirty="0" err="1"/>
              <a:t>eget</a:t>
            </a:r>
            <a:r>
              <a:rPr lang="pt-BR" sz="2000" dirty="0"/>
              <a:t> </a:t>
            </a:r>
            <a:r>
              <a:rPr lang="pt-BR" sz="2000" dirty="0" err="1"/>
              <a:t>consectetur</a:t>
            </a:r>
            <a:r>
              <a:rPr lang="pt-BR" sz="2000" dirty="0"/>
              <a:t> ex. </a:t>
            </a:r>
            <a:r>
              <a:rPr lang="pt-BR" sz="2000" dirty="0" err="1"/>
              <a:t>Praesent</a:t>
            </a:r>
            <a:r>
              <a:rPr lang="pt-BR" sz="2000" dirty="0"/>
              <a:t> </a:t>
            </a:r>
            <a:r>
              <a:rPr lang="pt-BR" sz="2000" dirty="0" err="1"/>
              <a:t>tristique</a:t>
            </a:r>
            <a:r>
              <a:rPr lang="pt-BR" sz="2000" dirty="0"/>
              <a:t> </a:t>
            </a:r>
            <a:r>
              <a:rPr lang="pt-BR" sz="2000" dirty="0" err="1"/>
              <a:t>enim</a:t>
            </a:r>
            <a:r>
              <a:rPr lang="pt-BR" sz="2000" dirty="0"/>
              <a:t> ac </a:t>
            </a:r>
            <a:r>
              <a:rPr lang="pt-BR" sz="2000" dirty="0" err="1"/>
              <a:t>blandit</a:t>
            </a:r>
            <a:r>
              <a:rPr lang="pt-BR" sz="2000" dirty="0"/>
              <a:t> </a:t>
            </a:r>
            <a:r>
              <a:rPr lang="pt-BR" sz="2000" dirty="0" err="1"/>
              <a:t>accumsan</a:t>
            </a:r>
            <a:r>
              <a:rPr lang="pt-BR" sz="2000" dirty="0"/>
              <a:t>. In </a:t>
            </a:r>
            <a:r>
              <a:rPr lang="pt-BR" sz="2000" dirty="0" err="1"/>
              <a:t>nec</a:t>
            </a:r>
            <a:r>
              <a:rPr lang="pt-BR" sz="2000" dirty="0"/>
              <a:t> </a:t>
            </a:r>
            <a:r>
              <a:rPr lang="pt-BR" sz="2000" dirty="0" err="1"/>
              <a:t>nibh</a:t>
            </a:r>
            <a:r>
              <a:rPr lang="pt-BR" sz="2000" dirty="0"/>
              <a:t> </a:t>
            </a:r>
            <a:r>
              <a:rPr lang="pt-BR" sz="2000" dirty="0" err="1"/>
              <a:t>aliquam</a:t>
            </a:r>
            <a:r>
              <a:rPr lang="pt-BR" sz="2000" dirty="0"/>
              <a:t>, </a:t>
            </a:r>
            <a:r>
              <a:rPr lang="pt-BR" sz="2000" dirty="0" err="1"/>
              <a:t>accumsan</a:t>
            </a:r>
            <a:r>
              <a:rPr lang="pt-BR" sz="2000" dirty="0"/>
              <a:t> </a:t>
            </a:r>
            <a:r>
              <a:rPr lang="pt-BR" sz="2000" dirty="0" err="1"/>
              <a:t>ligula</a:t>
            </a:r>
            <a:r>
              <a:rPr lang="pt-BR" sz="2000" dirty="0"/>
              <a:t> </a:t>
            </a:r>
            <a:r>
              <a:rPr lang="pt-BR" sz="2000" dirty="0" err="1"/>
              <a:t>at</a:t>
            </a:r>
            <a:r>
              <a:rPr lang="pt-BR" sz="2000" dirty="0"/>
              <a:t>, </a:t>
            </a:r>
            <a:r>
              <a:rPr lang="pt-BR" sz="2000" dirty="0" err="1"/>
              <a:t>laoreet</a:t>
            </a:r>
            <a:r>
              <a:rPr lang="pt-BR" sz="2000" dirty="0"/>
              <a:t> </a:t>
            </a:r>
            <a:r>
              <a:rPr lang="pt-BR" sz="2000" dirty="0" err="1"/>
              <a:t>odio</a:t>
            </a:r>
            <a:r>
              <a:rPr lang="pt-BR" sz="2000" dirty="0"/>
              <a:t>. </a:t>
            </a:r>
            <a:r>
              <a:rPr lang="pt-BR" sz="2000" dirty="0" err="1"/>
              <a:t>Nulla</a:t>
            </a:r>
            <a:r>
              <a:rPr lang="pt-BR" sz="2000" dirty="0"/>
              <a:t> </a:t>
            </a:r>
            <a:r>
              <a:rPr lang="pt-BR" sz="2000" dirty="0" err="1"/>
              <a:t>vel</a:t>
            </a:r>
            <a:r>
              <a:rPr lang="pt-BR" sz="2000" dirty="0"/>
              <a:t> </a:t>
            </a:r>
            <a:r>
              <a:rPr lang="pt-BR" sz="2000" dirty="0" err="1"/>
              <a:t>sapien</a:t>
            </a:r>
            <a:r>
              <a:rPr lang="pt-BR" sz="2000" dirty="0"/>
              <a:t> </a:t>
            </a:r>
            <a:r>
              <a:rPr lang="pt-BR" sz="2000" dirty="0" err="1"/>
              <a:t>aliquet</a:t>
            </a:r>
            <a:r>
              <a:rPr lang="pt-BR" sz="2000" dirty="0"/>
              <a:t>, </a:t>
            </a:r>
            <a:r>
              <a:rPr lang="pt-BR" sz="2000" dirty="0" err="1"/>
              <a:t>dictum</a:t>
            </a:r>
            <a:r>
              <a:rPr lang="pt-BR" sz="2000" dirty="0"/>
              <a:t> </a:t>
            </a:r>
            <a:r>
              <a:rPr lang="pt-BR" sz="2000" dirty="0" err="1"/>
              <a:t>lacus</a:t>
            </a:r>
            <a:r>
              <a:rPr lang="pt-BR" sz="2000" dirty="0"/>
              <a:t> eu, </a:t>
            </a:r>
            <a:r>
              <a:rPr lang="pt-BR" sz="2000" dirty="0" err="1"/>
              <a:t>fringilla</a:t>
            </a:r>
            <a:r>
              <a:rPr lang="pt-BR" sz="2000" dirty="0"/>
              <a:t> </a:t>
            </a:r>
            <a:r>
              <a:rPr lang="pt-BR" sz="2000" dirty="0" err="1"/>
              <a:t>quam</a:t>
            </a:r>
            <a:r>
              <a:rPr lang="pt-BR" sz="2000" dirty="0"/>
              <a:t>. </a:t>
            </a:r>
            <a:r>
              <a:rPr lang="pt-BR" sz="2000" dirty="0" err="1"/>
              <a:t>Nulla</a:t>
            </a:r>
            <a:r>
              <a:rPr lang="pt-BR" sz="2000" dirty="0"/>
              <a:t> </a:t>
            </a:r>
            <a:r>
              <a:rPr lang="pt-BR" sz="2000" dirty="0" err="1"/>
              <a:t>facilisi</a:t>
            </a:r>
            <a:r>
              <a:rPr lang="pt-BR" sz="2000" dirty="0"/>
              <a:t>. Nam </a:t>
            </a:r>
            <a:r>
              <a:rPr lang="pt-BR" sz="2000" dirty="0" err="1"/>
              <a:t>molestie</a:t>
            </a:r>
            <a:r>
              <a:rPr lang="pt-BR" sz="2000" dirty="0"/>
              <a:t>, ante id </a:t>
            </a:r>
            <a:r>
              <a:rPr lang="pt-BR" sz="2000" dirty="0" err="1"/>
              <a:t>tincidunt</a:t>
            </a:r>
            <a:r>
              <a:rPr lang="pt-BR" sz="2000" dirty="0"/>
              <a:t> </a:t>
            </a:r>
            <a:r>
              <a:rPr lang="pt-BR" sz="2000" dirty="0" err="1"/>
              <a:t>iaculis</a:t>
            </a:r>
            <a:r>
              <a:rPr lang="pt-BR" sz="2000" dirty="0"/>
              <a:t>, </a:t>
            </a:r>
            <a:r>
              <a:rPr lang="pt-BR" sz="2000" dirty="0" err="1"/>
              <a:t>ligula</a:t>
            </a:r>
            <a:r>
              <a:rPr lang="pt-BR" sz="2000" dirty="0"/>
              <a:t> </a:t>
            </a:r>
            <a:r>
              <a:rPr lang="pt-BR" sz="2000" dirty="0" err="1"/>
              <a:t>ligula</a:t>
            </a:r>
            <a:r>
              <a:rPr lang="pt-BR" sz="2000" dirty="0"/>
              <a:t> </a:t>
            </a:r>
            <a:r>
              <a:rPr lang="pt-BR" sz="2000" dirty="0" err="1"/>
              <a:t>aliquet</a:t>
            </a:r>
            <a:r>
              <a:rPr lang="pt-BR" sz="2000" dirty="0"/>
              <a:t> </a:t>
            </a:r>
            <a:r>
              <a:rPr lang="pt-BR" sz="2000" dirty="0" err="1"/>
              <a:t>orci</a:t>
            </a:r>
            <a:r>
              <a:rPr lang="pt-BR" sz="2000" dirty="0"/>
              <a:t>, eu </a:t>
            </a:r>
            <a:r>
              <a:rPr lang="pt-BR" sz="2000" dirty="0" err="1"/>
              <a:t>finibus</a:t>
            </a:r>
            <a:r>
              <a:rPr lang="pt-BR" sz="2000" dirty="0"/>
              <a:t> </a:t>
            </a:r>
            <a:r>
              <a:rPr lang="pt-BR" sz="2000" dirty="0" err="1"/>
              <a:t>ex</a:t>
            </a:r>
            <a:r>
              <a:rPr lang="pt-BR" sz="2000" dirty="0"/>
              <a:t> magna </a:t>
            </a:r>
            <a:r>
              <a:rPr lang="pt-BR" sz="2000" dirty="0" err="1"/>
              <a:t>elementum</a:t>
            </a:r>
            <a:r>
              <a:rPr lang="pt-BR" sz="2000" dirty="0"/>
              <a:t> </a:t>
            </a:r>
            <a:r>
              <a:rPr lang="pt-BR" sz="2000" dirty="0" err="1"/>
              <a:t>eros</a:t>
            </a:r>
            <a:r>
              <a:rPr lang="pt-BR" sz="2000" dirty="0"/>
              <a:t>. </a:t>
            </a:r>
            <a:r>
              <a:rPr lang="pt-BR" sz="2000" dirty="0" err="1"/>
              <a:t>Sed</a:t>
            </a:r>
            <a:r>
              <a:rPr lang="pt-BR" sz="2000" dirty="0"/>
              <a:t> </a:t>
            </a:r>
            <a:r>
              <a:rPr lang="pt-BR" sz="2000" dirty="0" err="1"/>
              <a:t>mollis</a:t>
            </a:r>
            <a:r>
              <a:rPr lang="pt-BR" sz="2000" dirty="0"/>
              <a:t> ante </a:t>
            </a:r>
            <a:r>
              <a:rPr lang="pt-BR" sz="2000" dirty="0" err="1"/>
              <a:t>sed</a:t>
            </a:r>
            <a:r>
              <a:rPr lang="pt-BR" sz="2000" dirty="0"/>
              <a:t> </a:t>
            </a:r>
            <a:r>
              <a:rPr lang="pt-BR" sz="2000" dirty="0" err="1"/>
              <a:t>aliquet</a:t>
            </a:r>
            <a:r>
              <a:rPr lang="pt-BR" sz="2000" dirty="0"/>
              <a:t> </a:t>
            </a:r>
            <a:r>
              <a:rPr lang="pt-BR" sz="2000" dirty="0" err="1"/>
              <a:t>lacinia</a:t>
            </a:r>
            <a:r>
              <a:rPr lang="pt-BR" sz="2000" dirty="0"/>
              <a:t>. </a:t>
            </a:r>
            <a:r>
              <a:rPr lang="pt-BR" sz="2000" dirty="0" err="1"/>
              <a:t>Mauris</a:t>
            </a:r>
            <a:r>
              <a:rPr lang="pt-BR" sz="2000" dirty="0"/>
              <a:t> eu </a:t>
            </a:r>
            <a:r>
              <a:rPr lang="pt-BR" sz="2000" dirty="0" err="1"/>
              <a:t>lectus</a:t>
            </a:r>
            <a:r>
              <a:rPr lang="pt-BR" sz="2000" dirty="0"/>
              <a:t> </a:t>
            </a:r>
            <a:r>
              <a:rPr lang="pt-BR" sz="2000" dirty="0" err="1"/>
              <a:t>lorem</a:t>
            </a:r>
            <a:r>
              <a:rPr lang="pt-B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153267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54144" y="208370"/>
            <a:ext cx="11283712" cy="10967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6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595075" algn="ctr" rtl="0" fontAlgn="base">
              <a:spcBef>
                <a:spcPct val="0"/>
              </a:spcBef>
              <a:spcAft>
                <a:spcPct val="0"/>
              </a:spcAft>
              <a:defRPr sz="5727">
                <a:solidFill>
                  <a:schemeClr val="tx1"/>
                </a:solidFill>
                <a:latin typeface="Calibri" pitchFamily="34" charset="0"/>
              </a:defRPr>
            </a:lvl6pPr>
            <a:lvl7pPr marL="1190149" algn="ctr" rtl="0" fontAlgn="base">
              <a:spcBef>
                <a:spcPct val="0"/>
              </a:spcBef>
              <a:spcAft>
                <a:spcPct val="0"/>
              </a:spcAft>
              <a:defRPr sz="5727">
                <a:solidFill>
                  <a:schemeClr val="tx1"/>
                </a:solidFill>
                <a:latin typeface="Calibri" pitchFamily="34" charset="0"/>
              </a:defRPr>
            </a:lvl7pPr>
            <a:lvl8pPr marL="1785224" algn="ctr" rtl="0" fontAlgn="base">
              <a:spcBef>
                <a:spcPct val="0"/>
              </a:spcBef>
              <a:spcAft>
                <a:spcPct val="0"/>
              </a:spcAft>
              <a:defRPr sz="5727">
                <a:solidFill>
                  <a:schemeClr val="tx1"/>
                </a:solidFill>
                <a:latin typeface="Calibri" pitchFamily="34" charset="0"/>
              </a:defRPr>
            </a:lvl8pPr>
            <a:lvl9pPr marL="2380297" algn="ctr" rtl="0" fontAlgn="base">
              <a:spcBef>
                <a:spcPct val="0"/>
              </a:spcBef>
              <a:spcAft>
                <a:spcPct val="0"/>
              </a:spcAft>
              <a:defRPr sz="5727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sz="4000" b="1" spc="200" dirty="0" smtClean="0">
                <a:solidFill>
                  <a:srgbClr val="212184"/>
                </a:solidFill>
                <a:latin typeface="Century Gothic" panose="020B0502020202020204" pitchFamily="34" charset="0"/>
                <a:cs typeface="Dimbo Regular"/>
              </a:rPr>
              <a:t>Objetivos</a:t>
            </a:r>
            <a:endParaRPr lang="pt-BR" sz="4000" b="1" spc="200" dirty="0">
              <a:solidFill>
                <a:srgbClr val="212184"/>
              </a:solidFill>
              <a:latin typeface="Century Gothic" panose="020B0502020202020204" pitchFamily="34" charset="0"/>
              <a:cs typeface="Dimbo Regular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075113" y="2161308"/>
            <a:ext cx="100417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err="1" smtClean="0"/>
              <a:t>Lorem</a:t>
            </a:r>
            <a:r>
              <a:rPr lang="pt-BR" sz="2000" dirty="0" smtClean="0"/>
              <a:t> </a:t>
            </a:r>
            <a:r>
              <a:rPr lang="pt-BR" sz="2000" dirty="0"/>
              <a:t>ipsum </a:t>
            </a:r>
            <a:r>
              <a:rPr lang="pt-BR" sz="2000" dirty="0" err="1"/>
              <a:t>dolor</a:t>
            </a:r>
            <a:r>
              <a:rPr lang="pt-BR" sz="2000" dirty="0"/>
              <a:t> </a:t>
            </a:r>
            <a:r>
              <a:rPr lang="pt-BR" sz="2000" dirty="0" err="1"/>
              <a:t>sit</a:t>
            </a:r>
            <a:r>
              <a:rPr lang="pt-BR" sz="2000" dirty="0"/>
              <a:t> </a:t>
            </a:r>
            <a:r>
              <a:rPr lang="pt-BR" sz="2000" dirty="0" err="1"/>
              <a:t>amet</a:t>
            </a:r>
            <a:r>
              <a:rPr lang="pt-BR" sz="2000" dirty="0"/>
              <a:t>, </a:t>
            </a:r>
            <a:r>
              <a:rPr lang="pt-BR" sz="2000" dirty="0" err="1"/>
              <a:t>consectetur</a:t>
            </a:r>
            <a:r>
              <a:rPr lang="pt-BR" sz="2000" dirty="0"/>
              <a:t> </a:t>
            </a:r>
            <a:r>
              <a:rPr lang="pt-BR" sz="2000" dirty="0" err="1"/>
              <a:t>adipiscing</a:t>
            </a:r>
            <a:r>
              <a:rPr lang="pt-BR" sz="2000" dirty="0"/>
              <a:t> </a:t>
            </a:r>
            <a:r>
              <a:rPr lang="pt-BR" sz="2000" dirty="0" err="1"/>
              <a:t>elit</a:t>
            </a:r>
            <a:r>
              <a:rPr lang="pt-BR" sz="2000" dirty="0"/>
              <a:t>. </a:t>
            </a:r>
            <a:r>
              <a:rPr lang="pt-BR" sz="2000" dirty="0" err="1"/>
              <a:t>Nullam</a:t>
            </a:r>
            <a:r>
              <a:rPr lang="pt-BR" sz="2000" dirty="0"/>
              <a:t> </a:t>
            </a:r>
            <a:r>
              <a:rPr lang="pt-BR" sz="2000" dirty="0" err="1"/>
              <a:t>congue</a:t>
            </a:r>
            <a:r>
              <a:rPr lang="pt-BR" sz="2000" dirty="0"/>
              <a:t> </a:t>
            </a:r>
            <a:r>
              <a:rPr lang="pt-BR" sz="2000" dirty="0" err="1"/>
              <a:t>commodo</a:t>
            </a:r>
            <a:r>
              <a:rPr lang="pt-BR" sz="2000" dirty="0"/>
              <a:t> </a:t>
            </a:r>
            <a:r>
              <a:rPr lang="pt-BR" sz="2000" dirty="0" err="1"/>
              <a:t>mauris</a:t>
            </a:r>
            <a:r>
              <a:rPr lang="pt-BR" sz="2000" dirty="0"/>
              <a:t> gravida </a:t>
            </a:r>
            <a:r>
              <a:rPr lang="pt-BR" sz="2000" dirty="0" err="1"/>
              <a:t>interdum</a:t>
            </a:r>
            <a:r>
              <a:rPr lang="pt-BR" sz="2000" dirty="0"/>
              <a:t>. </a:t>
            </a:r>
            <a:r>
              <a:rPr lang="pt-BR" sz="2000" dirty="0" err="1"/>
              <a:t>Phasellus</a:t>
            </a:r>
            <a:r>
              <a:rPr lang="pt-BR" sz="2000" dirty="0"/>
              <a:t> </a:t>
            </a:r>
            <a:r>
              <a:rPr lang="pt-BR" sz="2000" dirty="0" err="1"/>
              <a:t>luctus</a:t>
            </a:r>
            <a:r>
              <a:rPr lang="pt-BR" sz="2000" dirty="0"/>
              <a:t> ipsum vitae urna </a:t>
            </a:r>
            <a:r>
              <a:rPr lang="pt-BR" sz="2000" dirty="0" err="1"/>
              <a:t>egestas</a:t>
            </a:r>
            <a:r>
              <a:rPr lang="pt-BR" sz="2000" dirty="0"/>
              <a:t>, ut porta </a:t>
            </a:r>
            <a:r>
              <a:rPr lang="pt-BR" sz="2000" dirty="0" err="1"/>
              <a:t>dui</a:t>
            </a:r>
            <a:r>
              <a:rPr lang="pt-BR" sz="2000" dirty="0"/>
              <a:t> </a:t>
            </a:r>
            <a:r>
              <a:rPr lang="pt-BR" sz="2000" dirty="0" err="1"/>
              <a:t>dictum</a:t>
            </a:r>
            <a:r>
              <a:rPr lang="pt-BR" sz="2000" dirty="0"/>
              <a:t>. </a:t>
            </a:r>
            <a:r>
              <a:rPr lang="pt-BR" sz="2000" dirty="0" err="1"/>
              <a:t>Aliquam</a:t>
            </a:r>
            <a:r>
              <a:rPr lang="pt-BR" sz="2000" dirty="0"/>
              <a:t> </a:t>
            </a:r>
            <a:r>
              <a:rPr lang="pt-BR" sz="2000" dirty="0" err="1"/>
              <a:t>vel</a:t>
            </a:r>
            <a:r>
              <a:rPr lang="pt-BR" sz="2000" dirty="0"/>
              <a:t> </a:t>
            </a:r>
            <a:r>
              <a:rPr lang="pt-BR" sz="2000" dirty="0" err="1"/>
              <a:t>purus</a:t>
            </a:r>
            <a:r>
              <a:rPr lang="pt-BR" sz="2000" dirty="0"/>
              <a:t> </a:t>
            </a:r>
            <a:r>
              <a:rPr lang="pt-BR" sz="2000" dirty="0" err="1"/>
              <a:t>venenatis</a:t>
            </a:r>
            <a:r>
              <a:rPr lang="pt-BR" sz="2000" dirty="0"/>
              <a:t>, </a:t>
            </a:r>
            <a:r>
              <a:rPr lang="pt-BR" sz="2000" dirty="0" err="1"/>
              <a:t>sollicitudin</a:t>
            </a:r>
            <a:r>
              <a:rPr lang="pt-BR" sz="2000" dirty="0"/>
              <a:t> </a:t>
            </a:r>
            <a:r>
              <a:rPr lang="pt-BR" sz="2000" dirty="0" err="1"/>
              <a:t>turpis</a:t>
            </a:r>
            <a:r>
              <a:rPr lang="pt-BR" sz="2000" dirty="0"/>
              <a:t> </a:t>
            </a:r>
            <a:r>
              <a:rPr lang="pt-BR" sz="2000" dirty="0" err="1"/>
              <a:t>ornare</a:t>
            </a:r>
            <a:r>
              <a:rPr lang="pt-BR" sz="2000" dirty="0"/>
              <a:t>, </a:t>
            </a:r>
            <a:r>
              <a:rPr lang="pt-BR" sz="2000" dirty="0" err="1"/>
              <a:t>efficitur</a:t>
            </a:r>
            <a:r>
              <a:rPr lang="pt-BR" sz="2000" dirty="0"/>
              <a:t> </a:t>
            </a:r>
            <a:r>
              <a:rPr lang="pt-BR" sz="2000" dirty="0" err="1"/>
              <a:t>metus</a:t>
            </a:r>
            <a:r>
              <a:rPr lang="pt-BR" sz="2000" dirty="0"/>
              <a:t>. Nam </a:t>
            </a:r>
            <a:r>
              <a:rPr lang="pt-BR" sz="2000" dirty="0" err="1"/>
              <a:t>varius</a:t>
            </a:r>
            <a:r>
              <a:rPr lang="pt-BR" sz="2000" dirty="0"/>
              <a:t> </a:t>
            </a:r>
            <a:r>
              <a:rPr lang="pt-BR" sz="2000" dirty="0" err="1"/>
              <a:t>dui</a:t>
            </a:r>
            <a:r>
              <a:rPr lang="pt-BR" sz="2000" dirty="0"/>
              <a:t> </a:t>
            </a:r>
            <a:r>
              <a:rPr lang="pt-BR" sz="2000" dirty="0" err="1"/>
              <a:t>sit</a:t>
            </a:r>
            <a:r>
              <a:rPr lang="pt-BR" sz="2000" dirty="0"/>
              <a:t> </a:t>
            </a:r>
            <a:r>
              <a:rPr lang="pt-BR" sz="2000" dirty="0" err="1"/>
              <a:t>amet</a:t>
            </a:r>
            <a:r>
              <a:rPr lang="pt-BR" sz="2000" dirty="0"/>
              <a:t> </a:t>
            </a:r>
            <a:r>
              <a:rPr lang="pt-BR" sz="2000" dirty="0" err="1"/>
              <a:t>bibendum</a:t>
            </a:r>
            <a:r>
              <a:rPr lang="pt-BR" sz="2000" dirty="0"/>
              <a:t> </a:t>
            </a:r>
            <a:r>
              <a:rPr lang="pt-BR" sz="2000" dirty="0" err="1"/>
              <a:t>dignissim</a:t>
            </a:r>
            <a:r>
              <a:rPr lang="pt-BR" sz="2000" dirty="0"/>
              <a:t>. </a:t>
            </a:r>
            <a:r>
              <a:rPr lang="pt-BR" sz="2000" dirty="0" err="1"/>
              <a:t>Sed</a:t>
            </a:r>
            <a:r>
              <a:rPr lang="pt-BR" sz="2000" dirty="0"/>
              <a:t> et </a:t>
            </a:r>
            <a:r>
              <a:rPr lang="pt-BR" sz="2000" dirty="0" err="1"/>
              <a:t>finibus</a:t>
            </a:r>
            <a:r>
              <a:rPr lang="pt-BR" sz="2000" dirty="0"/>
              <a:t> </a:t>
            </a:r>
            <a:r>
              <a:rPr lang="pt-BR" sz="2000" dirty="0" err="1"/>
              <a:t>orci</a:t>
            </a:r>
            <a:r>
              <a:rPr lang="pt-BR" sz="2000" dirty="0"/>
              <a:t>. </a:t>
            </a:r>
            <a:r>
              <a:rPr lang="pt-BR" sz="2000" dirty="0" err="1"/>
              <a:t>Nulla</a:t>
            </a:r>
            <a:r>
              <a:rPr lang="pt-BR" sz="2000" dirty="0"/>
              <a:t> quis urna </a:t>
            </a:r>
            <a:r>
              <a:rPr lang="pt-BR" sz="2000" dirty="0" err="1"/>
              <a:t>nec</a:t>
            </a:r>
            <a:r>
              <a:rPr lang="pt-BR" sz="2000" dirty="0"/>
              <a:t> </a:t>
            </a:r>
            <a:r>
              <a:rPr lang="pt-BR" sz="2000" dirty="0" err="1"/>
              <a:t>mauris</a:t>
            </a:r>
            <a:r>
              <a:rPr lang="pt-BR" sz="2000" dirty="0"/>
              <a:t> </a:t>
            </a:r>
            <a:r>
              <a:rPr lang="pt-BR" sz="2000" dirty="0" err="1"/>
              <a:t>scelerisque</a:t>
            </a:r>
            <a:r>
              <a:rPr lang="pt-BR" sz="2000" dirty="0"/>
              <a:t> </a:t>
            </a:r>
            <a:r>
              <a:rPr lang="pt-BR" sz="2000" dirty="0" err="1"/>
              <a:t>sollicitudin</a:t>
            </a:r>
            <a:r>
              <a:rPr lang="pt-BR" sz="2000" dirty="0"/>
              <a:t>. </a:t>
            </a:r>
            <a:r>
              <a:rPr lang="pt-BR" sz="2000" dirty="0" err="1"/>
              <a:t>Nulla</a:t>
            </a:r>
            <a:r>
              <a:rPr lang="pt-BR" sz="2000" dirty="0"/>
              <a:t> vitae </a:t>
            </a:r>
            <a:r>
              <a:rPr lang="pt-BR" sz="2000" dirty="0" err="1"/>
              <a:t>nibh</a:t>
            </a:r>
            <a:r>
              <a:rPr lang="pt-BR" sz="2000" dirty="0"/>
              <a:t> gravida, </a:t>
            </a:r>
            <a:r>
              <a:rPr lang="pt-BR" sz="2000" dirty="0" err="1"/>
              <a:t>sollicitudin</a:t>
            </a:r>
            <a:r>
              <a:rPr lang="pt-BR" sz="2000" dirty="0"/>
              <a:t> </a:t>
            </a:r>
            <a:r>
              <a:rPr lang="pt-BR" sz="2000" dirty="0" err="1"/>
              <a:t>dolor</a:t>
            </a:r>
            <a:r>
              <a:rPr lang="pt-BR" sz="2000" dirty="0"/>
              <a:t> eu, </a:t>
            </a:r>
            <a:r>
              <a:rPr lang="pt-BR" sz="2000" dirty="0" err="1"/>
              <a:t>egestas</a:t>
            </a:r>
            <a:r>
              <a:rPr lang="pt-BR" sz="2000" dirty="0"/>
              <a:t> </a:t>
            </a:r>
            <a:r>
              <a:rPr lang="pt-BR" sz="2000" dirty="0" err="1"/>
              <a:t>enim</a:t>
            </a:r>
            <a:r>
              <a:rPr lang="pt-BR" sz="2000" dirty="0"/>
              <a:t>. </a:t>
            </a:r>
            <a:r>
              <a:rPr lang="pt-BR" sz="2000" dirty="0" err="1" smtClean="0"/>
              <a:t>Etiam</a:t>
            </a:r>
            <a:r>
              <a:rPr lang="pt-BR" sz="2000" dirty="0" smtClean="0"/>
              <a:t> </a:t>
            </a:r>
            <a:r>
              <a:rPr lang="pt-BR" sz="2000" dirty="0"/>
              <a:t>ut </a:t>
            </a:r>
            <a:r>
              <a:rPr lang="pt-BR" sz="2000" dirty="0" err="1"/>
              <a:t>rutrum</a:t>
            </a:r>
            <a:r>
              <a:rPr lang="pt-BR" sz="2000" dirty="0"/>
              <a:t> urna, </a:t>
            </a:r>
            <a:r>
              <a:rPr lang="pt-BR" sz="2000" dirty="0" err="1"/>
              <a:t>eget</a:t>
            </a:r>
            <a:r>
              <a:rPr lang="pt-BR" sz="2000" dirty="0"/>
              <a:t> </a:t>
            </a:r>
            <a:r>
              <a:rPr lang="pt-BR" sz="2000" dirty="0" err="1"/>
              <a:t>consectetur</a:t>
            </a:r>
            <a:r>
              <a:rPr lang="pt-BR" sz="2000" dirty="0"/>
              <a:t> ex. </a:t>
            </a:r>
            <a:r>
              <a:rPr lang="pt-BR" sz="2000" dirty="0" err="1"/>
              <a:t>Praesent</a:t>
            </a:r>
            <a:r>
              <a:rPr lang="pt-BR" sz="2000" dirty="0"/>
              <a:t> </a:t>
            </a:r>
            <a:r>
              <a:rPr lang="pt-BR" sz="2000" dirty="0" err="1"/>
              <a:t>tristique</a:t>
            </a:r>
            <a:r>
              <a:rPr lang="pt-BR" sz="2000" dirty="0"/>
              <a:t> </a:t>
            </a:r>
            <a:r>
              <a:rPr lang="pt-BR" sz="2000" dirty="0" err="1"/>
              <a:t>enim</a:t>
            </a:r>
            <a:r>
              <a:rPr lang="pt-BR" sz="2000" dirty="0"/>
              <a:t> ac </a:t>
            </a:r>
            <a:r>
              <a:rPr lang="pt-BR" sz="2000" dirty="0" err="1"/>
              <a:t>blandit</a:t>
            </a:r>
            <a:r>
              <a:rPr lang="pt-BR" sz="2000" dirty="0"/>
              <a:t> </a:t>
            </a:r>
            <a:r>
              <a:rPr lang="pt-BR" sz="2000" dirty="0" err="1"/>
              <a:t>accumsan</a:t>
            </a:r>
            <a:r>
              <a:rPr lang="pt-BR" sz="2000" dirty="0"/>
              <a:t>. In </a:t>
            </a:r>
            <a:r>
              <a:rPr lang="pt-BR" sz="2000" dirty="0" err="1"/>
              <a:t>nec</a:t>
            </a:r>
            <a:r>
              <a:rPr lang="pt-BR" sz="2000" dirty="0"/>
              <a:t> </a:t>
            </a:r>
            <a:r>
              <a:rPr lang="pt-BR" sz="2000" dirty="0" err="1"/>
              <a:t>nibh</a:t>
            </a:r>
            <a:r>
              <a:rPr lang="pt-BR" sz="2000" dirty="0"/>
              <a:t> </a:t>
            </a:r>
            <a:r>
              <a:rPr lang="pt-BR" sz="2000" dirty="0" err="1"/>
              <a:t>aliquam</a:t>
            </a:r>
            <a:r>
              <a:rPr lang="pt-BR" sz="2000" dirty="0"/>
              <a:t>, </a:t>
            </a:r>
            <a:r>
              <a:rPr lang="pt-BR" sz="2000" dirty="0" err="1"/>
              <a:t>accumsan</a:t>
            </a:r>
            <a:r>
              <a:rPr lang="pt-BR" sz="2000" dirty="0"/>
              <a:t> </a:t>
            </a:r>
            <a:r>
              <a:rPr lang="pt-BR" sz="2000" dirty="0" err="1"/>
              <a:t>ligula</a:t>
            </a:r>
            <a:r>
              <a:rPr lang="pt-BR" sz="2000" dirty="0"/>
              <a:t> </a:t>
            </a:r>
            <a:r>
              <a:rPr lang="pt-BR" sz="2000" dirty="0" err="1"/>
              <a:t>at</a:t>
            </a:r>
            <a:r>
              <a:rPr lang="pt-BR" sz="2000" dirty="0"/>
              <a:t>, </a:t>
            </a:r>
            <a:r>
              <a:rPr lang="pt-BR" sz="2000" dirty="0" err="1"/>
              <a:t>laoreet</a:t>
            </a:r>
            <a:r>
              <a:rPr lang="pt-BR" sz="2000" dirty="0"/>
              <a:t> </a:t>
            </a:r>
            <a:r>
              <a:rPr lang="pt-BR" sz="2000" dirty="0" err="1"/>
              <a:t>odio</a:t>
            </a:r>
            <a:r>
              <a:rPr lang="pt-BR" sz="2000" dirty="0"/>
              <a:t>. </a:t>
            </a:r>
            <a:r>
              <a:rPr lang="pt-BR" sz="2000" dirty="0" err="1"/>
              <a:t>Nulla</a:t>
            </a:r>
            <a:r>
              <a:rPr lang="pt-BR" sz="2000" dirty="0"/>
              <a:t> </a:t>
            </a:r>
            <a:r>
              <a:rPr lang="pt-BR" sz="2000" dirty="0" err="1"/>
              <a:t>vel</a:t>
            </a:r>
            <a:r>
              <a:rPr lang="pt-BR" sz="2000" dirty="0"/>
              <a:t> </a:t>
            </a:r>
            <a:r>
              <a:rPr lang="pt-BR" sz="2000" dirty="0" err="1"/>
              <a:t>sapien</a:t>
            </a:r>
            <a:r>
              <a:rPr lang="pt-BR" sz="2000" dirty="0"/>
              <a:t> </a:t>
            </a:r>
            <a:r>
              <a:rPr lang="pt-BR" sz="2000" dirty="0" err="1"/>
              <a:t>aliquet</a:t>
            </a:r>
            <a:r>
              <a:rPr lang="pt-BR" sz="2000" dirty="0"/>
              <a:t>, </a:t>
            </a:r>
            <a:r>
              <a:rPr lang="pt-BR" sz="2000" dirty="0" err="1"/>
              <a:t>dictum</a:t>
            </a:r>
            <a:r>
              <a:rPr lang="pt-BR" sz="2000" dirty="0"/>
              <a:t> </a:t>
            </a:r>
            <a:r>
              <a:rPr lang="pt-BR" sz="2000" dirty="0" err="1"/>
              <a:t>lacus</a:t>
            </a:r>
            <a:r>
              <a:rPr lang="pt-BR" sz="2000" dirty="0"/>
              <a:t> eu, </a:t>
            </a:r>
            <a:r>
              <a:rPr lang="pt-BR" sz="2000" dirty="0" err="1"/>
              <a:t>fringilla</a:t>
            </a:r>
            <a:r>
              <a:rPr lang="pt-BR" sz="2000" dirty="0"/>
              <a:t> </a:t>
            </a:r>
            <a:r>
              <a:rPr lang="pt-BR" sz="2000" dirty="0" err="1"/>
              <a:t>quam</a:t>
            </a:r>
            <a:r>
              <a:rPr lang="pt-BR" sz="2000" dirty="0"/>
              <a:t>. </a:t>
            </a:r>
            <a:r>
              <a:rPr lang="pt-BR" sz="2000" dirty="0" err="1"/>
              <a:t>Nulla</a:t>
            </a:r>
            <a:r>
              <a:rPr lang="pt-BR" sz="2000" dirty="0"/>
              <a:t> </a:t>
            </a:r>
            <a:r>
              <a:rPr lang="pt-BR" sz="2000" dirty="0" err="1"/>
              <a:t>facilisi</a:t>
            </a:r>
            <a:r>
              <a:rPr lang="pt-BR" sz="2000" dirty="0"/>
              <a:t>. Nam </a:t>
            </a:r>
            <a:r>
              <a:rPr lang="pt-BR" sz="2000" dirty="0" err="1"/>
              <a:t>molestie</a:t>
            </a:r>
            <a:r>
              <a:rPr lang="pt-BR" sz="2000" dirty="0"/>
              <a:t>, ante id </a:t>
            </a:r>
            <a:r>
              <a:rPr lang="pt-BR" sz="2000" dirty="0" err="1"/>
              <a:t>tincidunt</a:t>
            </a:r>
            <a:r>
              <a:rPr lang="pt-BR" sz="2000" dirty="0"/>
              <a:t> </a:t>
            </a:r>
            <a:r>
              <a:rPr lang="pt-BR" sz="2000" dirty="0" err="1"/>
              <a:t>iaculis</a:t>
            </a:r>
            <a:r>
              <a:rPr lang="pt-BR" sz="2000" dirty="0"/>
              <a:t>, </a:t>
            </a:r>
            <a:r>
              <a:rPr lang="pt-BR" sz="2000" dirty="0" err="1"/>
              <a:t>ligula</a:t>
            </a:r>
            <a:r>
              <a:rPr lang="pt-BR" sz="2000" dirty="0"/>
              <a:t> </a:t>
            </a:r>
            <a:r>
              <a:rPr lang="pt-BR" sz="2000" dirty="0" err="1"/>
              <a:t>ligula</a:t>
            </a:r>
            <a:r>
              <a:rPr lang="pt-BR" sz="2000" dirty="0"/>
              <a:t> </a:t>
            </a:r>
            <a:r>
              <a:rPr lang="pt-BR" sz="2000" dirty="0" err="1"/>
              <a:t>aliquet</a:t>
            </a:r>
            <a:r>
              <a:rPr lang="pt-BR" sz="2000" dirty="0"/>
              <a:t> </a:t>
            </a:r>
            <a:r>
              <a:rPr lang="pt-BR" sz="2000" dirty="0" err="1"/>
              <a:t>orci</a:t>
            </a:r>
            <a:r>
              <a:rPr lang="pt-BR" sz="2000" dirty="0"/>
              <a:t>, eu </a:t>
            </a:r>
            <a:r>
              <a:rPr lang="pt-BR" sz="2000" dirty="0" err="1"/>
              <a:t>finibus</a:t>
            </a:r>
            <a:r>
              <a:rPr lang="pt-BR" sz="2000" dirty="0"/>
              <a:t> </a:t>
            </a:r>
            <a:r>
              <a:rPr lang="pt-BR" sz="2000" dirty="0" err="1"/>
              <a:t>ex</a:t>
            </a:r>
            <a:r>
              <a:rPr lang="pt-BR" sz="2000" dirty="0"/>
              <a:t> magna </a:t>
            </a:r>
            <a:r>
              <a:rPr lang="pt-BR" sz="2000" dirty="0" err="1"/>
              <a:t>elementum</a:t>
            </a:r>
            <a:r>
              <a:rPr lang="pt-BR" sz="2000" dirty="0"/>
              <a:t> </a:t>
            </a:r>
            <a:r>
              <a:rPr lang="pt-BR" sz="2000" dirty="0" err="1"/>
              <a:t>eros</a:t>
            </a:r>
            <a:r>
              <a:rPr lang="pt-BR" sz="2000" dirty="0"/>
              <a:t>. </a:t>
            </a:r>
            <a:r>
              <a:rPr lang="pt-BR" sz="2000" dirty="0" err="1"/>
              <a:t>Sed</a:t>
            </a:r>
            <a:r>
              <a:rPr lang="pt-BR" sz="2000" dirty="0"/>
              <a:t> </a:t>
            </a:r>
            <a:r>
              <a:rPr lang="pt-BR" sz="2000" dirty="0" err="1"/>
              <a:t>mollis</a:t>
            </a:r>
            <a:r>
              <a:rPr lang="pt-BR" sz="2000" dirty="0"/>
              <a:t> ante </a:t>
            </a:r>
            <a:r>
              <a:rPr lang="pt-BR" sz="2000" dirty="0" err="1"/>
              <a:t>sed</a:t>
            </a:r>
            <a:r>
              <a:rPr lang="pt-BR" sz="2000" dirty="0"/>
              <a:t> </a:t>
            </a:r>
            <a:r>
              <a:rPr lang="pt-BR" sz="2000" dirty="0" err="1"/>
              <a:t>aliquet</a:t>
            </a:r>
            <a:r>
              <a:rPr lang="pt-BR" sz="2000" dirty="0"/>
              <a:t> </a:t>
            </a:r>
            <a:r>
              <a:rPr lang="pt-BR" sz="2000" dirty="0" err="1"/>
              <a:t>lacinia</a:t>
            </a:r>
            <a:r>
              <a:rPr lang="pt-BR" sz="2000" dirty="0"/>
              <a:t>. </a:t>
            </a:r>
            <a:r>
              <a:rPr lang="pt-BR" sz="2000" dirty="0" err="1"/>
              <a:t>Mauris</a:t>
            </a:r>
            <a:r>
              <a:rPr lang="pt-BR" sz="2000" dirty="0"/>
              <a:t> eu </a:t>
            </a:r>
            <a:r>
              <a:rPr lang="pt-BR" sz="2000" dirty="0" err="1"/>
              <a:t>lectus</a:t>
            </a:r>
            <a:r>
              <a:rPr lang="pt-BR" sz="2000" dirty="0"/>
              <a:t> </a:t>
            </a:r>
            <a:r>
              <a:rPr lang="pt-BR" sz="2000" dirty="0" err="1"/>
              <a:t>lorem</a:t>
            </a:r>
            <a:r>
              <a:rPr lang="pt-B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877709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54144" y="208370"/>
            <a:ext cx="11283712" cy="10967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6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595075" algn="ctr" rtl="0" fontAlgn="base">
              <a:spcBef>
                <a:spcPct val="0"/>
              </a:spcBef>
              <a:spcAft>
                <a:spcPct val="0"/>
              </a:spcAft>
              <a:defRPr sz="5727">
                <a:solidFill>
                  <a:schemeClr val="tx1"/>
                </a:solidFill>
                <a:latin typeface="Calibri" pitchFamily="34" charset="0"/>
              </a:defRPr>
            </a:lvl6pPr>
            <a:lvl7pPr marL="1190149" algn="ctr" rtl="0" fontAlgn="base">
              <a:spcBef>
                <a:spcPct val="0"/>
              </a:spcBef>
              <a:spcAft>
                <a:spcPct val="0"/>
              </a:spcAft>
              <a:defRPr sz="5727">
                <a:solidFill>
                  <a:schemeClr val="tx1"/>
                </a:solidFill>
                <a:latin typeface="Calibri" pitchFamily="34" charset="0"/>
              </a:defRPr>
            </a:lvl7pPr>
            <a:lvl8pPr marL="1785224" algn="ctr" rtl="0" fontAlgn="base">
              <a:spcBef>
                <a:spcPct val="0"/>
              </a:spcBef>
              <a:spcAft>
                <a:spcPct val="0"/>
              </a:spcAft>
              <a:defRPr sz="5727">
                <a:solidFill>
                  <a:schemeClr val="tx1"/>
                </a:solidFill>
                <a:latin typeface="Calibri" pitchFamily="34" charset="0"/>
              </a:defRPr>
            </a:lvl8pPr>
            <a:lvl9pPr marL="2380297" algn="ctr" rtl="0" fontAlgn="base">
              <a:spcBef>
                <a:spcPct val="0"/>
              </a:spcBef>
              <a:spcAft>
                <a:spcPct val="0"/>
              </a:spcAft>
              <a:defRPr sz="5727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sz="4000" b="1" spc="200" dirty="0" smtClean="0">
                <a:solidFill>
                  <a:srgbClr val="212184"/>
                </a:solidFill>
                <a:latin typeface="Century Gothic" panose="020B0502020202020204" pitchFamily="34" charset="0"/>
                <a:cs typeface="Dimbo Regular"/>
              </a:rPr>
              <a:t>Vantagens</a:t>
            </a:r>
            <a:endParaRPr lang="pt-BR" sz="4000" b="1" spc="200" dirty="0">
              <a:solidFill>
                <a:srgbClr val="212184"/>
              </a:solidFill>
              <a:latin typeface="Century Gothic" panose="020B0502020202020204" pitchFamily="34" charset="0"/>
              <a:cs typeface="Dimbo Regular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075113" y="2161308"/>
            <a:ext cx="100417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err="1" smtClean="0"/>
              <a:t>Lorem</a:t>
            </a:r>
            <a:r>
              <a:rPr lang="pt-BR" sz="2000" dirty="0" smtClean="0"/>
              <a:t> </a:t>
            </a:r>
            <a:r>
              <a:rPr lang="pt-BR" sz="2000" dirty="0"/>
              <a:t>ipsum </a:t>
            </a:r>
            <a:r>
              <a:rPr lang="pt-BR" sz="2000" dirty="0" err="1"/>
              <a:t>dolor</a:t>
            </a:r>
            <a:r>
              <a:rPr lang="pt-BR" sz="2000" dirty="0"/>
              <a:t> </a:t>
            </a:r>
            <a:r>
              <a:rPr lang="pt-BR" sz="2000" dirty="0" err="1"/>
              <a:t>sit</a:t>
            </a:r>
            <a:r>
              <a:rPr lang="pt-BR" sz="2000" dirty="0"/>
              <a:t> </a:t>
            </a:r>
            <a:r>
              <a:rPr lang="pt-BR" sz="2000" dirty="0" err="1"/>
              <a:t>amet</a:t>
            </a:r>
            <a:r>
              <a:rPr lang="pt-BR" sz="2000" dirty="0"/>
              <a:t>, </a:t>
            </a:r>
            <a:r>
              <a:rPr lang="pt-BR" sz="2000" dirty="0" err="1"/>
              <a:t>consectetur</a:t>
            </a:r>
            <a:r>
              <a:rPr lang="pt-BR" sz="2000" dirty="0"/>
              <a:t> </a:t>
            </a:r>
            <a:r>
              <a:rPr lang="pt-BR" sz="2000" dirty="0" err="1"/>
              <a:t>adipiscing</a:t>
            </a:r>
            <a:r>
              <a:rPr lang="pt-BR" sz="2000" dirty="0"/>
              <a:t> </a:t>
            </a:r>
            <a:r>
              <a:rPr lang="pt-BR" sz="2000" dirty="0" err="1"/>
              <a:t>elit</a:t>
            </a:r>
            <a:r>
              <a:rPr lang="pt-BR" sz="2000" dirty="0"/>
              <a:t>. </a:t>
            </a:r>
            <a:r>
              <a:rPr lang="pt-BR" sz="2000" dirty="0" err="1"/>
              <a:t>Nullam</a:t>
            </a:r>
            <a:r>
              <a:rPr lang="pt-BR" sz="2000" dirty="0"/>
              <a:t> </a:t>
            </a:r>
            <a:r>
              <a:rPr lang="pt-BR" sz="2000" dirty="0" err="1"/>
              <a:t>congue</a:t>
            </a:r>
            <a:r>
              <a:rPr lang="pt-BR" sz="2000" dirty="0"/>
              <a:t> </a:t>
            </a:r>
            <a:r>
              <a:rPr lang="pt-BR" sz="2000" dirty="0" err="1"/>
              <a:t>commodo</a:t>
            </a:r>
            <a:r>
              <a:rPr lang="pt-BR" sz="2000" dirty="0"/>
              <a:t> </a:t>
            </a:r>
            <a:r>
              <a:rPr lang="pt-BR" sz="2000" dirty="0" err="1"/>
              <a:t>mauris</a:t>
            </a:r>
            <a:r>
              <a:rPr lang="pt-BR" sz="2000" dirty="0"/>
              <a:t> gravida </a:t>
            </a:r>
            <a:r>
              <a:rPr lang="pt-BR" sz="2000" dirty="0" err="1"/>
              <a:t>interdum</a:t>
            </a:r>
            <a:r>
              <a:rPr lang="pt-BR" sz="2000" dirty="0"/>
              <a:t>. </a:t>
            </a:r>
            <a:r>
              <a:rPr lang="pt-BR" sz="2000" dirty="0" err="1"/>
              <a:t>Phasellus</a:t>
            </a:r>
            <a:r>
              <a:rPr lang="pt-BR" sz="2000" dirty="0"/>
              <a:t> </a:t>
            </a:r>
            <a:r>
              <a:rPr lang="pt-BR" sz="2000" dirty="0" err="1"/>
              <a:t>luctus</a:t>
            </a:r>
            <a:r>
              <a:rPr lang="pt-BR" sz="2000" dirty="0"/>
              <a:t> ipsum vitae urna </a:t>
            </a:r>
            <a:r>
              <a:rPr lang="pt-BR" sz="2000" dirty="0" err="1"/>
              <a:t>egestas</a:t>
            </a:r>
            <a:r>
              <a:rPr lang="pt-BR" sz="2000" dirty="0"/>
              <a:t>, ut porta </a:t>
            </a:r>
            <a:r>
              <a:rPr lang="pt-BR" sz="2000" dirty="0" err="1"/>
              <a:t>dui</a:t>
            </a:r>
            <a:r>
              <a:rPr lang="pt-BR" sz="2000" dirty="0"/>
              <a:t> </a:t>
            </a:r>
            <a:r>
              <a:rPr lang="pt-BR" sz="2000" dirty="0" err="1"/>
              <a:t>dictum</a:t>
            </a:r>
            <a:r>
              <a:rPr lang="pt-BR" sz="2000" dirty="0"/>
              <a:t>. </a:t>
            </a:r>
            <a:r>
              <a:rPr lang="pt-BR" sz="2000" dirty="0" err="1"/>
              <a:t>Aliquam</a:t>
            </a:r>
            <a:r>
              <a:rPr lang="pt-BR" sz="2000" dirty="0"/>
              <a:t> </a:t>
            </a:r>
            <a:r>
              <a:rPr lang="pt-BR" sz="2000" dirty="0" err="1"/>
              <a:t>vel</a:t>
            </a:r>
            <a:r>
              <a:rPr lang="pt-BR" sz="2000" dirty="0"/>
              <a:t> </a:t>
            </a:r>
            <a:r>
              <a:rPr lang="pt-BR" sz="2000" dirty="0" err="1"/>
              <a:t>purus</a:t>
            </a:r>
            <a:r>
              <a:rPr lang="pt-BR" sz="2000" dirty="0"/>
              <a:t> </a:t>
            </a:r>
            <a:r>
              <a:rPr lang="pt-BR" sz="2000" dirty="0" err="1"/>
              <a:t>venenatis</a:t>
            </a:r>
            <a:r>
              <a:rPr lang="pt-BR" sz="2000" dirty="0"/>
              <a:t>, </a:t>
            </a:r>
            <a:r>
              <a:rPr lang="pt-BR" sz="2000" dirty="0" err="1"/>
              <a:t>sollicitudin</a:t>
            </a:r>
            <a:r>
              <a:rPr lang="pt-BR" sz="2000" dirty="0"/>
              <a:t> </a:t>
            </a:r>
            <a:r>
              <a:rPr lang="pt-BR" sz="2000" dirty="0" err="1"/>
              <a:t>turpis</a:t>
            </a:r>
            <a:r>
              <a:rPr lang="pt-BR" sz="2000" dirty="0"/>
              <a:t> </a:t>
            </a:r>
            <a:r>
              <a:rPr lang="pt-BR" sz="2000" dirty="0" err="1"/>
              <a:t>ornare</a:t>
            </a:r>
            <a:r>
              <a:rPr lang="pt-BR" sz="2000" dirty="0"/>
              <a:t>, </a:t>
            </a:r>
            <a:r>
              <a:rPr lang="pt-BR" sz="2000" dirty="0" err="1"/>
              <a:t>efficitur</a:t>
            </a:r>
            <a:r>
              <a:rPr lang="pt-BR" sz="2000" dirty="0"/>
              <a:t> </a:t>
            </a:r>
            <a:r>
              <a:rPr lang="pt-BR" sz="2000" dirty="0" err="1"/>
              <a:t>metus</a:t>
            </a:r>
            <a:r>
              <a:rPr lang="pt-BR" sz="2000" dirty="0"/>
              <a:t>. Nam </a:t>
            </a:r>
            <a:r>
              <a:rPr lang="pt-BR" sz="2000" dirty="0" err="1"/>
              <a:t>varius</a:t>
            </a:r>
            <a:r>
              <a:rPr lang="pt-BR" sz="2000" dirty="0"/>
              <a:t> </a:t>
            </a:r>
            <a:r>
              <a:rPr lang="pt-BR" sz="2000" dirty="0" err="1"/>
              <a:t>dui</a:t>
            </a:r>
            <a:r>
              <a:rPr lang="pt-BR" sz="2000" dirty="0"/>
              <a:t> </a:t>
            </a:r>
            <a:r>
              <a:rPr lang="pt-BR" sz="2000" dirty="0" err="1"/>
              <a:t>sit</a:t>
            </a:r>
            <a:r>
              <a:rPr lang="pt-BR" sz="2000" dirty="0"/>
              <a:t> </a:t>
            </a:r>
            <a:r>
              <a:rPr lang="pt-BR" sz="2000" dirty="0" err="1"/>
              <a:t>amet</a:t>
            </a:r>
            <a:r>
              <a:rPr lang="pt-BR" sz="2000" dirty="0"/>
              <a:t> </a:t>
            </a:r>
            <a:r>
              <a:rPr lang="pt-BR" sz="2000" dirty="0" err="1"/>
              <a:t>bibendum</a:t>
            </a:r>
            <a:r>
              <a:rPr lang="pt-BR" sz="2000" dirty="0"/>
              <a:t> </a:t>
            </a:r>
            <a:r>
              <a:rPr lang="pt-BR" sz="2000" dirty="0" err="1"/>
              <a:t>dignissim</a:t>
            </a:r>
            <a:r>
              <a:rPr lang="pt-BR" sz="2000" dirty="0"/>
              <a:t>. </a:t>
            </a:r>
            <a:r>
              <a:rPr lang="pt-BR" sz="2000" dirty="0" err="1"/>
              <a:t>Sed</a:t>
            </a:r>
            <a:r>
              <a:rPr lang="pt-BR" sz="2000" dirty="0"/>
              <a:t> et </a:t>
            </a:r>
            <a:r>
              <a:rPr lang="pt-BR" sz="2000" dirty="0" err="1"/>
              <a:t>finibus</a:t>
            </a:r>
            <a:r>
              <a:rPr lang="pt-BR" sz="2000" dirty="0"/>
              <a:t> </a:t>
            </a:r>
            <a:r>
              <a:rPr lang="pt-BR" sz="2000" dirty="0" err="1"/>
              <a:t>orci</a:t>
            </a:r>
            <a:r>
              <a:rPr lang="pt-BR" sz="2000" dirty="0"/>
              <a:t>. </a:t>
            </a:r>
            <a:r>
              <a:rPr lang="pt-BR" sz="2000" dirty="0" err="1"/>
              <a:t>Nulla</a:t>
            </a:r>
            <a:r>
              <a:rPr lang="pt-BR" sz="2000" dirty="0"/>
              <a:t> quis urna </a:t>
            </a:r>
            <a:r>
              <a:rPr lang="pt-BR" sz="2000" dirty="0" err="1"/>
              <a:t>nec</a:t>
            </a:r>
            <a:r>
              <a:rPr lang="pt-BR" sz="2000" dirty="0"/>
              <a:t> </a:t>
            </a:r>
            <a:r>
              <a:rPr lang="pt-BR" sz="2000" dirty="0" err="1"/>
              <a:t>mauris</a:t>
            </a:r>
            <a:r>
              <a:rPr lang="pt-BR" sz="2000" dirty="0"/>
              <a:t> </a:t>
            </a:r>
            <a:r>
              <a:rPr lang="pt-BR" sz="2000" dirty="0" err="1"/>
              <a:t>scelerisque</a:t>
            </a:r>
            <a:r>
              <a:rPr lang="pt-BR" sz="2000" dirty="0"/>
              <a:t> </a:t>
            </a:r>
            <a:r>
              <a:rPr lang="pt-BR" sz="2000" dirty="0" err="1"/>
              <a:t>sollicitudin</a:t>
            </a:r>
            <a:r>
              <a:rPr lang="pt-BR" sz="2000" dirty="0"/>
              <a:t>. </a:t>
            </a:r>
            <a:r>
              <a:rPr lang="pt-BR" sz="2000" dirty="0" err="1"/>
              <a:t>Nulla</a:t>
            </a:r>
            <a:r>
              <a:rPr lang="pt-BR" sz="2000" dirty="0"/>
              <a:t> vitae </a:t>
            </a:r>
            <a:r>
              <a:rPr lang="pt-BR" sz="2000" dirty="0" err="1"/>
              <a:t>nibh</a:t>
            </a:r>
            <a:r>
              <a:rPr lang="pt-BR" sz="2000" dirty="0"/>
              <a:t> gravida, </a:t>
            </a:r>
            <a:r>
              <a:rPr lang="pt-BR" sz="2000" dirty="0" err="1"/>
              <a:t>sollicitudin</a:t>
            </a:r>
            <a:r>
              <a:rPr lang="pt-BR" sz="2000" dirty="0"/>
              <a:t> </a:t>
            </a:r>
            <a:r>
              <a:rPr lang="pt-BR" sz="2000" dirty="0" err="1"/>
              <a:t>dolor</a:t>
            </a:r>
            <a:r>
              <a:rPr lang="pt-BR" sz="2000" dirty="0"/>
              <a:t> eu, </a:t>
            </a:r>
            <a:r>
              <a:rPr lang="pt-BR" sz="2000" dirty="0" err="1"/>
              <a:t>egestas</a:t>
            </a:r>
            <a:r>
              <a:rPr lang="pt-BR" sz="2000" dirty="0"/>
              <a:t> </a:t>
            </a:r>
            <a:r>
              <a:rPr lang="pt-BR" sz="2000" dirty="0" err="1"/>
              <a:t>enim</a:t>
            </a:r>
            <a:r>
              <a:rPr lang="pt-BR" sz="2000" dirty="0"/>
              <a:t>. </a:t>
            </a:r>
            <a:r>
              <a:rPr lang="pt-BR" sz="2000" dirty="0" err="1" smtClean="0"/>
              <a:t>Etiam</a:t>
            </a:r>
            <a:r>
              <a:rPr lang="pt-BR" sz="2000" dirty="0" smtClean="0"/>
              <a:t> </a:t>
            </a:r>
            <a:r>
              <a:rPr lang="pt-BR" sz="2000" dirty="0"/>
              <a:t>ut </a:t>
            </a:r>
            <a:r>
              <a:rPr lang="pt-BR" sz="2000" dirty="0" err="1"/>
              <a:t>rutrum</a:t>
            </a:r>
            <a:r>
              <a:rPr lang="pt-BR" sz="2000" dirty="0"/>
              <a:t> urna, </a:t>
            </a:r>
            <a:r>
              <a:rPr lang="pt-BR" sz="2000" dirty="0" err="1"/>
              <a:t>eget</a:t>
            </a:r>
            <a:r>
              <a:rPr lang="pt-BR" sz="2000" dirty="0"/>
              <a:t> </a:t>
            </a:r>
            <a:r>
              <a:rPr lang="pt-BR" sz="2000" dirty="0" err="1"/>
              <a:t>consectetur</a:t>
            </a:r>
            <a:r>
              <a:rPr lang="pt-BR" sz="2000" dirty="0"/>
              <a:t> ex. </a:t>
            </a:r>
            <a:r>
              <a:rPr lang="pt-BR" sz="2000" dirty="0" err="1"/>
              <a:t>Praesent</a:t>
            </a:r>
            <a:r>
              <a:rPr lang="pt-BR" sz="2000" dirty="0"/>
              <a:t> </a:t>
            </a:r>
            <a:r>
              <a:rPr lang="pt-BR" sz="2000" dirty="0" err="1"/>
              <a:t>tristique</a:t>
            </a:r>
            <a:r>
              <a:rPr lang="pt-BR" sz="2000" dirty="0"/>
              <a:t> </a:t>
            </a:r>
            <a:r>
              <a:rPr lang="pt-BR" sz="2000" dirty="0" err="1"/>
              <a:t>enim</a:t>
            </a:r>
            <a:r>
              <a:rPr lang="pt-BR" sz="2000" dirty="0"/>
              <a:t> ac </a:t>
            </a:r>
            <a:r>
              <a:rPr lang="pt-BR" sz="2000" dirty="0" err="1"/>
              <a:t>blandit</a:t>
            </a:r>
            <a:r>
              <a:rPr lang="pt-BR" sz="2000" dirty="0"/>
              <a:t> </a:t>
            </a:r>
            <a:r>
              <a:rPr lang="pt-BR" sz="2000" dirty="0" err="1"/>
              <a:t>accumsan</a:t>
            </a:r>
            <a:r>
              <a:rPr lang="pt-BR" sz="2000" dirty="0"/>
              <a:t>. In </a:t>
            </a:r>
            <a:r>
              <a:rPr lang="pt-BR" sz="2000" dirty="0" err="1"/>
              <a:t>nec</a:t>
            </a:r>
            <a:r>
              <a:rPr lang="pt-BR" sz="2000" dirty="0"/>
              <a:t> </a:t>
            </a:r>
            <a:r>
              <a:rPr lang="pt-BR" sz="2000" dirty="0" err="1"/>
              <a:t>nibh</a:t>
            </a:r>
            <a:r>
              <a:rPr lang="pt-BR" sz="2000" dirty="0"/>
              <a:t> </a:t>
            </a:r>
            <a:r>
              <a:rPr lang="pt-BR" sz="2000" dirty="0" err="1"/>
              <a:t>aliquam</a:t>
            </a:r>
            <a:r>
              <a:rPr lang="pt-BR" sz="2000" dirty="0"/>
              <a:t>, </a:t>
            </a:r>
            <a:r>
              <a:rPr lang="pt-BR" sz="2000" dirty="0" err="1"/>
              <a:t>accumsan</a:t>
            </a:r>
            <a:r>
              <a:rPr lang="pt-BR" sz="2000" dirty="0"/>
              <a:t> </a:t>
            </a:r>
            <a:r>
              <a:rPr lang="pt-BR" sz="2000" dirty="0" err="1"/>
              <a:t>ligula</a:t>
            </a:r>
            <a:r>
              <a:rPr lang="pt-BR" sz="2000" dirty="0"/>
              <a:t> </a:t>
            </a:r>
            <a:r>
              <a:rPr lang="pt-BR" sz="2000" dirty="0" err="1"/>
              <a:t>at</a:t>
            </a:r>
            <a:r>
              <a:rPr lang="pt-BR" sz="2000" dirty="0"/>
              <a:t>, </a:t>
            </a:r>
            <a:r>
              <a:rPr lang="pt-BR" sz="2000" dirty="0" err="1"/>
              <a:t>laoreet</a:t>
            </a:r>
            <a:r>
              <a:rPr lang="pt-BR" sz="2000" dirty="0"/>
              <a:t> </a:t>
            </a:r>
            <a:r>
              <a:rPr lang="pt-BR" sz="2000" dirty="0" err="1"/>
              <a:t>odio</a:t>
            </a:r>
            <a:r>
              <a:rPr lang="pt-BR" sz="2000" dirty="0"/>
              <a:t>. </a:t>
            </a:r>
            <a:r>
              <a:rPr lang="pt-BR" sz="2000" dirty="0" err="1"/>
              <a:t>Nulla</a:t>
            </a:r>
            <a:r>
              <a:rPr lang="pt-BR" sz="2000" dirty="0"/>
              <a:t> </a:t>
            </a:r>
            <a:r>
              <a:rPr lang="pt-BR" sz="2000" dirty="0" err="1"/>
              <a:t>vel</a:t>
            </a:r>
            <a:r>
              <a:rPr lang="pt-BR" sz="2000" dirty="0"/>
              <a:t> </a:t>
            </a:r>
            <a:r>
              <a:rPr lang="pt-BR" sz="2000" dirty="0" err="1"/>
              <a:t>sapien</a:t>
            </a:r>
            <a:r>
              <a:rPr lang="pt-BR" sz="2000" dirty="0"/>
              <a:t> </a:t>
            </a:r>
            <a:r>
              <a:rPr lang="pt-BR" sz="2000" dirty="0" err="1"/>
              <a:t>aliquet</a:t>
            </a:r>
            <a:r>
              <a:rPr lang="pt-BR" sz="2000" dirty="0"/>
              <a:t>, </a:t>
            </a:r>
            <a:r>
              <a:rPr lang="pt-BR" sz="2000" dirty="0" err="1"/>
              <a:t>dictum</a:t>
            </a:r>
            <a:r>
              <a:rPr lang="pt-BR" sz="2000" dirty="0"/>
              <a:t> </a:t>
            </a:r>
            <a:r>
              <a:rPr lang="pt-BR" sz="2000" dirty="0" err="1"/>
              <a:t>lacus</a:t>
            </a:r>
            <a:r>
              <a:rPr lang="pt-BR" sz="2000" dirty="0"/>
              <a:t> eu, </a:t>
            </a:r>
            <a:r>
              <a:rPr lang="pt-BR" sz="2000" dirty="0" err="1"/>
              <a:t>fringilla</a:t>
            </a:r>
            <a:r>
              <a:rPr lang="pt-BR" sz="2000" dirty="0"/>
              <a:t> </a:t>
            </a:r>
            <a:r>
              <a:rPr lang="pt-BR" sz="2000" dirty="0" err="1"/>
              <a:t>quam</a:t>
            </a:r>
            <a:r>
              <a:rPr lang="pt-BR" sz="2000" dirty="0"/>
              <a:t>. </a:t>
            </a:r>
            <a:r>
              <a:rPr lang="pt-BR" sz="2000" dirty="0" err="1"/>
              <a:t>Nulla</a:t>
            </a:r>
            <a:r>
              <a:rPr lang="pt-BR" sz="2000" dirty="0"/>
              <a:t> </a:t>
            </a:r>
            <a:r>
              <a:rPr lang="pt-BR" sz="2000" dirty="0" err="1"/>
              <a:t>facilisi</a:t>
            </a:r>
            <a:r>
              <a:rPr lang="pt-BR" sz="2000" dirty="0"/>
              <a:t>. Nam </a:t>
            </a:r>
            <a:r>
              <a:rPr lang="pt-BR" sz="2000" dirty="0" err="1"/>
              <a:t>molestie</a:t>
            </a:r>
            <a:r>
              <a:rPr lang="pt-BR" sz="2000" dirty="0"/>
              <a:t>, ante id </a:t>
            </a:r>
            <a:r>
              <a:rPr lang="pt-BR" sz="2000" dirty="0" err="1"/>
              <a:t>tincidunt</a:t>
            </a:r>
            <a:r>
              <a:rPr lang="pt-BR" sz="2000" dirty="0"/>
              <a:t> </a:t>
            </a:r>
            <a:r>
              <a:rPr lang="pt-BR" sz="2000" dirty="0" err="1"/>
              <a:t>iaculis</a:t>
            </a:r>
            <a:r>
              <a:rPr lang="pt-BR" sz="2000" dirty="0"/>
              <a:t>, </a:t>
            </a:r>
            <a:r>
              <a:rPr lang="pt-BR" sz="2000" dirty="0" err="1"/>
              <a:t>ligula</a:t>
            </a:r>
            <a:r>
              <a:rPr lang="pt-BR" sz="2000" dirty="0"/>
              <a:t> </a:t>
            </a:r>
            <a:r>
              <a:rPr lang="pt-BR" sz="2000" dirty="0" err="1"/>
              <a:t>ligula</a:t>
            </a:r>
            <a:r>
              <a:rPr lang="pt-BR" sz="2000" dirty="0"/>
              <a:t> </a:t>
            </a:r>
            <a:r>
              <a:rPr lang="pt-BR" sz="2000" dirty="0" err="1"/>
              <a:t>aliquet</a:t>
            </a:r>
            <a:r>
              <a:rPr lang="pt-BR" sz="2000" dirty="0"/>
              <a:t> </a:t>
            </a:r>
            <a:r>
              <a:rPr lang="pt-BR" sz="2000" dirty="0" err="1"/>
              <a:t>orci</a:t>
            </a:r>
            <a:r>
              <a:rPr lang="pt-BR" sz="2000" dirty="0"/>
              <a:t>, eu </a:t>
            </a:r>
            <a:r>
              <a:rPr lang="pt-BR" sz="2000" dirty="0" err="1"/>
              <a:t>finibus</a:t>
            </a:r>
            <a:r>
              <a:rPr lang="pt-BR" sz="2000" dirty="0"/>
              <a:t> </a:t>
            </a:r>
            <a:r>
              <a:rPr lang="pt-BR" sz="2000" dirty="0" err="1"/>
              <a:t>ex</a:t>
            </a:r>
            <a:r>
              <a:rPr lang="pt-BR" sz="2000" dirty="0"/>
              <a:t> magna </a:t>
            </a:r>
            <a:r>
              <a:rPr lang="pt-BR" sz="2000" dirty="0" err="1"/>
              <a:t>elementum</a:t>
            </a:r>
            <a:r>
              <a:rPr lang="pt-BR" sz="2000" dirty="0"/>
              <a:t> </a:t>
            </a:r>
            <a:r>
              <a:rPr lang="pt-BR" sz="2000" dirty="0" err="1"/>
              <a:t>eros</a:t>
            </a:r>
            <a:r>
              <a:rPr lang="pt-BR" sz="2000" dirty="0"/>
              <a:t>. </a:t>
            </a:r>
            <a:r>
              <a:rPr lang="pt-BR" sz="2000" dirty="0" err="1"/>
              <a:t>Sed</a:t>
            </a:r>
            <a:r>
              <a:rPr lang="pt-BR" sz="2000" dirty="0"/>
              <a:t> </a:t>
            </a:r>
            <a:r>
              <a:rPr lang="pt-BR" sz="2000" dirty="0" err="1"/>
              <a:t>mollis</a:t>
            </a:r>
            <a:r>
              <a:rPr lang="pt-BR" sz="2000" dirty="0"/>
              <a:t> ante </a:t>
            </a:r>
            <a:r>
              <a:rPr lang="pt-BR" sz="2000" dirty="0" err="1"/>
              <a:t>sed</a:t>
            </a:r>
            <a:r>
              <a:rPr lang="pt-BR" sz="2000" dirty="0"/>
              <a:t> </a:t>
            </a:r>
            <a:r>
              <a:rPr lang="pt-BR" sz="2000" dirty="0" err="1"/>
              <a:t>aliquet</a:t>
            </a:r>
            <a:r>
              <a:rPr lang="pt-BR" sz="2000" dirty="0"/>
              <a:t> </a:t>
            </a:r>
            <a:r>
              <a:rPr lang="pt-BR" sz="2000" dirty="0" err="1"/>
              <a:t>lacinia</a:t>
            </a:r>
            <a:r>
              <a:rPr lang="pt-BR" sz="2000" dirty="0"/>
              <a:t>. </a:t>
            </a:r>
            <a:r>
              <a:rPr lang="pt-BR" sz="2000" dirty="0" err="1"/>
              <a:t>Mauris</a:t>
            </a:r>
            <a:r>
              <a:rPr lang="pt-BR" sz="2000" dirty="0"/>
              <a:t> eu </a:t>
            </a:r>
            <a:r>
              <a:rPr lang="pt-BR" sz="2000" dirty="0" err="1"/>
              <a:t>lectus</a:t>
            </a:r>
            <a:r>
              <a:rPr lang="pt-BR" sz="2000" dirty="0"/>
              <a:t> </a:t>
            </a:r>
            <a:r>
              <a:rPr lang="pt-BR" sz="2000" dirty="0" err="1"/>
              <a:t>lorem</a:t>
            </a:r>
            <a:r>
              <a:rPr lang="pt-B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011289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54144" y="208370"/>
            <a:ext cx="11283712" cy="10967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6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595075" algn="ctr" rtl="0" fontAlgn="base">
              <a:spcBef>
                <a:spcPct val="0"/>
              </a:spcBef>
              <a:spcAft>
                <a:spcPct val="0"/>
              </a:spcAft>
              <a:defRPr sz="5727">
                <a:solidFill>
                  <a:schemeClr val="tx1"/>
                </a:solidFill>
                <a:latin typeface="Calibri" pitchFamily="34" charset="0"/>
              </a:defRPr>
            </a:lvl6pPr>
            <a:lvl7pPr marL="1190149" algn="ctr" rtl="0" fontAlgn="base">
              <a:spcBef>
                <a:spcPct val="0"/>
              </a:spcBef>
              <a:spcAft>
                <a:spcPct val="0"/>
              </a:spcAft>
              <a:defRPr sz="5727">
                <a:solidFill>
                  <a:schemeClr val="tx1"/>
                </a:solidFill>
                <a:latin typeface="Calibri" pitchFamily="34" charset="0"/>
              </a:defRPr>
            </a:lvl7pPr>
            <a:lvl8pPr marL="1785224" algn="ctr" rtl="0" fontAlgn="base">
              <a:spcBef>
                <a:spcPct val="0"/>
              </a:spcBef>
              <a:spcAft>
                <a:spcPct val="0"/>
              </a:spcAft>
              <a:defRPr sz="5727">
                <a:solidFill>
                  <a:schemeClr val="tx1"/>
                </a:solidFill>
                <a:latin typeface="Calibri" pitchFamily="34" charset="0"/>
              </a:defRPr>
            </a:lvl8pPr>
            <a:lvl9pPr marL="2380297" algn="ctr" rtl="0" fontAlgn="base">
              <a:spcBef>
                <a:spcPct val="0"/>
              </a:spcBef>
              <a:spcAft>
                <a:spcPct val="0"/>
              </a:spcAft>
              <a:defRPr sz="5727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sz="4000" b="1" spc="200" dirty="0" smtClean="0">
                <a:solidFill>
                  <a:srgbClr val="212184"/>
                </a:solidFill>
                <a:latin typeface="Century Gothic" panose="020B0502020202020204" pitchFamily="34" charset="0"/>
                <a:cs typeface="Dimbo Regular"/>
              </a:rPr>
              <a:t>Metodologia de implantação</a:t>
            </a:r>
            <a:endParaRPr lang="pt-BR" sz="4000" b="1" spc="200" dirty="0">
              <a:solidFill>
                <a:srgbClr val="212184"/>
              </a:solidFill>
              <a:latin typeface="Century Gothic" panose="020B0502020202020204" pitchFamily="34" charset="0"/>
              <a:cs typeface="Dimbo Regular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075113" y="2161308"/>
            <a:ext cx="100417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err="1" smtClean="0"/>
              <a:t>Lorem</a:t>
            </a:r>
            <a:r>
              <a:rPr lang="pt-BR" sz="2000" dirty="0" smtClean="0"/>
              <a:t> </a:t>
            </a:r>
            <a:r>
              <a:rPr lang="pt-BR" sz="2000" dirty="0"/>
              <a:t>ipsum </a:t>
            </a:r>
            <a:r>
              <a:rPr lang="pt-BR" sz="2000" dirty="0" err="1"/>
              <a:t>dolor</a:t>
            </a:r>
            <a:r>
              <a:rPr lang="pt-BR" sz="2000" dirty="0"/>
              <a:t> </a:t>
            </a:r>
            <a:r>
              <a:rPr lang="pt-BR" sz="2000" dirty="0" err="1"/>
              <a:t>sit</a:t>
            </a:r>
            <a:r>
              <a:rPr lang="pt-BR" sz="2000" dirty="0"/>
              <a:t> </a:t>
            </a:r>
            <a:r>
              <a:rPr lang="pt-BR" sz="2000" dirty="0" err="1"/>
              <a:t>amet</a:t>
            </a:r>
            <a:r>
              <a:rPr lang="pt-BR" sz="2000" dirty="0"/>
              <a:t>, </a:t>
            </a:r>
            <a:r>
              <a:rPr lang="pt-BR" sz="2000" dirty="0" err="1"/>
              <a:t>consectetur</a:t>
            </a:r>
            <a:r>
              <a:rPr lang="pt-BR" sz="2000" dirty="0"/>
              <a:t> </a:t>
            </a:r>
            <a:r>
              <a:rPr lang="pt-BR" sz="2000" dirty="0" err="1"/>
              <a:t>adipiscing</a:t>
            </a:r>
            <a:r>
              <a:rPr lang="pt-BR" sz="2000" dirty="0"/>
              <a:t> </a:t>
            </a:r>
            <a:r>
              <a:rPr lang="pt-BR" sz="2000" dirty="0" err="1"/>
              <a:t>elit</a:t>
            </a:r>
            <a:r>
              <a:rPr lang="pt-BR" sz="2000" dirty="0"/>
              <a:t>. </a:t>
            </a:r>
            <a:r>
              <a:rPr lang="pt-BR" sz="2000" dirty="0" err="1"/>
              <a:t>Nullam</a:t>
            </a:r>
            <a:r>
              <a:rPr lang="pt-BR" sz="2000" dirty="0"/>
              <a:t> </a:t>
            </a:r>
            <a:r>
              <a:rPr lang="pt-BR" sz="2000" dirty="0" err="1"/>
              <a:t>congue</a:t>
            </a:r>
            <a:r>
              <a:rPr lang="pt-BR" sz="2000" dirty="0"/>
              <a:t> </a:t>
            </a:r>
            <a:r>
              <a:rPr lang="pt-BR" sz="2000" dirty="0" err="1"/>
              <a:t>commodo</a:t>
            </a:r>
            <a:r>
              <a:rPr lang="pt-BR" sz="2000" dirty="0"/>
              <a:t> </a:t>
            </a:r>
            <a:r>
              <a:rPr lang="pt-BR" sz="2000" dirty="0" err="1"/>
              <a:t>mauris</a:t>
            </a:r>
            <a:r>
              <a:rPr lang="pt-BR" sz="2000" dirty="0"/>
              <a:t> gravida </a:t>
            </a:r>
            <a:r>
              <a:rPr lang="pt-BR" sz="2000" dirty="0" err="1"/>
              <a:t>interdum</a:t>
            </a:r>
            <a:r>
              <a:rPr lang="pt-BR" sz="2000" dirty="0"/>
              <a:t>. </a:t>
            </a:r>
            <a:r>
              <a:rPr lang="pt-BR" sz="2000" dirty="0" err="1"/>
              <a:t>Phasellus</a:t>
            </a:r>
            <a:r>
              <a:rPr lang="pt-BR" sz="2000" dirty="0"/>
              <a:t> </a:t>
            </a:r>
            <a:r>
              <a:rPr lang="pt-BR" sz="2000" dirty="0" err="1"/>
              <a:t>luctus</a:t>
            </a:r>
            <a:r>
              <a:rPr lang="pt-BR" sz="2000" dirty="0"/>
              <a:t> ipsum vitae urna </a:t>
            </a:r>
            <a:r>
              <a:rPr lang="pt-BR" sz="2000" dirty="0" err="1"/>
              <a:t>egestas</a:t>
            </a:r>
            <a:r>
              <a:rPr lang="pt-BR" sz="2000" dirty="0"/>
              <a:t>, ut porta </a:t>
            </a:r>
            <a:r>
              <a:rPr lang="pt-BR" sz="2000" dirty="0" err="1"/>
              <a:t>dui</a:t>
            </a:r>
            <a:r>
              <a:rPr lang="pt-BR" sz="2000" dirty="0"/>
              <a:t> </a:t>
            </a:r>
            <a:r>
              <a:rPr lang="pt-BR" sz="2000" dirty="0" err="1"/>
              <a:t>dictum</a:t>
            </a:r>
            <a:r>
              <a:rPr lang="pt-BR" sz="2000" dirty="0"/>
              <a:t>. </a:t>
            </a:r>
            <a:r>
              <a:rPr lang="pt-BR" sz="2000" dirty="0" err="1"/>
              <a:t>Aliquam</a:t>
            </a:r>
            <a:r>
              <a:rPr lang="pt-BR" sz="2000" dirty="0"/>
              <a:t> </a:t>
            </a:r>
            <a:r>
              <a:rPr lang="pt-BR" sz="2000" dirty="0" err="1"/>
              <a:t>vel</a:t>
            </a:r>
            <a:r>
              <a:rPr lang="pt-BR" sz="2000" dirty="0"/>
              <a:t> </a:t>
            </a:r>
            <a:r>
              <a:rPr lang="pt-BR" sz="2000" dirty="0" err="1"/>
              <a:t>purus</a:t>
            </a:r>
            <a:r>
              <a:rPr lang="pt-BR" sz="2000" dirty="0"/>
              <a:t> </a:t>
            </a:r>
            <a:r>
              <a:rPr lang="pt-BR" sz="2000" dirty="0" err="1"/>
              <a:t>venenatis</a:t>
            </a:r>
            <a:r>
              <a:rPr lang="pt-BR" sz="2000" dirty="0"/>
              <a:t>, </a:t>
            </a:r>
            <a:r>
              <a:rPr lang="pt-BR" sz="2000" dirty="0" err="1"/>
              <a:t>sollicitudin</a:t>
            </a:r>
            <a:r>
              <a:rPr lang="pt-BR" sz="2000" dirty="0"/>
              <a:t> </a:t>
            </a:r>
            <a:r>
              <a:rPr lang="pt-BR" sz="2000" dirty="0" err="1"/>
              <a:t>turpis</a:t>
            </a:r>
            <a:r>
              <a:rPr lang="pt-BR" sz="2000" dirty="0"/>
              <a:t> </a:t>
            </a:r>
            <a:r>
              <a:rPr lang="pt-BR" sz="2000" dirty="0" err="1"/>
              <a:t>ornare</a:t>
            </a:r>
            <a:r>
              <a:rPr lang="pt-BR" sz="2000" dirty="0"/>
              <a:t>, </a:t>
            </a:r>
            <a:r>
              <a:rPr lang="pt-BR" sz="2000" dirty="0" err="1"/>
              <a:t>efficitur</a:t>
            </a:r>
            <a:r>
              <a:rPr lang="pt-BR" sz="2000" dirty="0"/>
              <a:t> </a:t>
            </a:r>
            <a:r>
              <a:rPr lang="pt-BR" sz="2000" dirty="0" err="1"/>
              <a:t>metus</a:t>
            </a:r>
            <a:r>
              <a:rPr lang="pt-BR" sz="2000" dirty="0"/>
              <a:t>. Nam </a:t>
            </a:r>
            <a:r>
              <a:rPr lang="pt-BR" sz="2000" dirty="0" err="1"/>
              <a:t>varius</a:t>
            </a:r>
            <a:r>
              <a:rPr lang="pt-BR" sz="2000" dirty="0"/>
              <a:t> </a:t>
            </a:r>
            <a:r>
              <a:rPr lang="pt-BR" sz="2000" dirty="0" err="1"/>
              <a:t>dui</a:t>
            </a:r>
            <a:r>
              <a:rPr lang="pt-BR" sz="2000" dirty="0"/>
              <a:t> </a:t>
            </a:r>
            <a:r>
              <a:rPr lang="pt-BR" sz="2000" dirty="0" err="1"/>
              <a:t>sit</a:t>
            </a:r>
            <a:r>
              <a:rPr lang="pt-BR" sz="2000" dirty="0"/>
              <a:t> </a:t>
            </a:r>
            <a:r>
              <a:rPr lang="pt-BR" sz="2000" dirty="0" err="1"/>
              <a:t>amet</a:t>
            </a:r>
            <a:r>
              <a:rPr lang="pt-BR" sz="2000" dirty="0"/>
              <a:t> </a:t>
            </a:r>
            <a:r>
              <a:rPr lang="pt-BR" sz="2000" dirty="0" err="1"/>
              <a:t>bibendum</a:t>
            </a:r>
            <a:r>
              <a:rPr lang="pt-BR" sz="2000" dirty="0"/>
              <a:t> </a:t>
            </a:r>
            <a:r>
              <a:rPr lang="pt-BR" sz="2000" dirty="0" err="1"/>
              <a:t>dignissim</a:t>
            </a:r>
            <a:r>
              <a:rPr lang="pt-BR" sz="2000" dirty="0"/>
              <a:t>. </a:t>
            </a:r>
            <a:r>
              <a:rPr lang="pt-BR" sz="2000" dirty="0" err="1"/>
              <a:t>Sed</a:t>
            </a:r>
            <a:r>
              <a:rPr lang="pt-BR" sz="2000" dirty="0"/>
              <a:t> et </a:t>
            </a:r>
            <a:r>
              <a:rPr lang="pt-BR" sz="2000" dirty="0" err="1"/>
              <a:t>finibus</a:t>
            </a:r>
            <a:r>
              <a:rPr lang="pt-BR" sz="2000" dirty="0"/>
              <a:t> </a:t>
            </a:r>
            <a:r>
              <a:rPr lang="pt-BR" sz="2000" dirty="0" err="1"/>
              <a:t>orci</a:t>
            </a:r>
            <a:r>
              <a:rPr lang="pt-BR" sz="2000" dirty="0"/>
              <a:t>. </a:t>
            </a:r>
            <a:r>
              <a:rPr lang="pt-BR" sz="2000" dirty="0" err="1"/>
              <a:t>Nulla</a:t>
            </a:r>
            <a:r>
              <a:rPr lang="pt-BR" sz="2000" dirty="0"/>
              <a:t> quis urna </a:t>
            </a:r>
            <a:r>
              <a:rPr lang="pt-BR" sz="2000" dirty="0" err="1"/>
              <a:t>nec</a:t>
            </a:r>
            <a:r>
              <a:rPr lang="pt-BR" sz="2000" dirty="0"/>
              <a:t> </a:t>
            </a:r>
            <a:r>
              <a:rPr lang="pt-BR" sz="2000" dirty="0" err="1"/>
              <a:t>mauris</a:t>
            </a:r>
            <a:r>
              <a:rPr lang="pt-BR" sz="2000" dirty="0"/>
              <a:t> </a:t>
            </a:r>
            <a:r>
              <a:rPr lang="pt-BR" sz="2000" dirty="0" err="1"/>
              <a:t>scelerisque</a:t>
            </a:r>
            <a:r>
              <a:rPr lang="pt-BR" sz="2000" dirty="0"/>
              <a:t> </a:t>
            </a:r>
            <a:r>
              <a:rPr lang="pt-BR" sz="2000" dirty="0" err="1"/>
              <a:t>sollicitudin</a:t>
            </a:r>
            <a:r>
              <a:rPr lang="pt-BR" sz="2000" dirty="0"/>
              <a:t>. </a:t>
            </a:r>
            <a:r>
              <a:rPr lang="pt-BR" sz="2000" dirty="0" err="1"/>
              <a:t>Nulla</a:t>
            </a:r>
            <a:r>
              <a:rPr lang="pt-BR" sz="2000" dirty="0"/>
              <a:t> vitae </a:t>
            </a:r>
            <a:r>
              <a:rPr lang="pt-BR" sz="2000" dirty="0" err="1"/>
              <a:t>nibh</a:t>
            </a:r>
            <a:r>
              <a:rPr lang="pt-BR" sz="2000" dirty="0"/>
              <a:t> gravida, </a:t>
            </a:r>
            <a:r>
              <a:rPr lang="pt-BR" sz="2000" dirty="0" err="1"/>
              <a:t>sollicitudin</a:t>
            </a:r>
            <a:r>
              <a:rPr lang="pt-BR" sz="2000" dirty="0"/>
              <a:t> </a:t>
            </a:r>
            <a:r>
              <a:rPr lang="pt-BR" sz="2000" dirty="0" err="1"/>
              <a:t>dolor</a:t>
            </a:r>
            <a:r>
              <a:rPr lang="pt-BR" sz="2000" dirty="0"/>
              <a:t> eu, </a:t>
            </a:r>
            <a:r>
              <a:rPr lang="pt-BR" sz="2000" dirty="0" err="1"/>
              <a:t>egestas</a:t>
            </a:r>
            <a:r>
              <a:rPr lang="pt-BR" sz="2000" dirty="0"/>
              <a:t> </a:t>
            </a:r>
            <a:r>
              <a:rPr lang="pt-BR" sz="2000" dirty="0" err="1"/>
              <a:t>enim</a:t>
            </a:r>
            <a:r>
              <a:rPr lang="pt-BR" sz="2000" dirty="0"/>
              <a:t>. </a:t>
            </a:r>
            <a:r>
              <a:rPr lang="pt-BR" sz="2000" dirty="0" err="1" smtClean="0"/>
              <a:t>Etiam</a:t>
            </a:r>
            <a:r>
              <a:rPr lang="pt-BR" sz="2000" dirty="0" smtClean="0"/>
              <a:t> </a:t>
            </a:r>
            <a:r>
              <a:rPr lang="pt-BR" sz="2000" dirty="0"/>
              <a:t>ut </a:t>
            </a:r>
            <a:r>
              <a:rPr lang="pt-BR" sz="2000" dirty="0" err="1"/>
              <a:t>rutrum</a:t>
            </a:r>
            <a:r>
              <a:rPr lang="pt-BR" sz="2000" dirty="0"/>
              <a:t> urna, </a:t>
            </a:r>
            <a:r>
              <a:rPr lang="pt-BR" sz="2000" dirty="0" err="1"/>
              <a:t>eget</a:t>
            </a:r>
            <a:r>
              <a:rPr lang="pt-BR" sz="2000" dirty="0"/>
              <a:t> </a:t>
            </a:r>
            <a:r>
              <a:rPr lang="pt-BR" sz="2000" dirty="0" err="1"/>
              <a:t>consectetur</a:t>
            </a:r>
            <a:r>
              <a:rPr lang="pt-BR" sz="2000" dirty="0"/>
              <a:t> ex. </a:t>
            </a:r>
            <a:r>
              <a:rPr lang="pt-BR" sz="2000" dirty="0" err="1"/>
              <a:t>Praesent</a:t>
            </a:r>
            <a:r>
              <a:rPr lang="pt-BR" sz="2000" dirty="0"/>
              <a:t> </a:t>
            </a:r>
            <a:r>
              <a:rPr lang="pt-BR" sz="2000" dirty="0" err="1"/>
              <a:t>tristique</a:t>
            </a:r>
            <a:r>
              <a:rPr lang="pt-BR" sz="2000" dirty="0"/>
              <a:t> </a:t>
            </a:r>
            <a:r>
              <a:rPr lang="pt-BR" sz="2000" dirty="0" err="1"/>
              <a:t>enim</a:t>
            </a:r>
            <a:r>
              <a:rPr lang="pt-BR" sz="2000" dirty="0"/>
              <a:t> ac </a:t>
            </a:r>
            <a:r>
              <a:rPr lang="pt-BR" sz="2000" dirty="0" err="1"/>
              <a:t>blandit</a:t>
            </a:r>
            <a:r>
              <a:rPr lang="pt-BR" sz="2000" dirty="0"/>
              <a:t> </a:t>
            </a:r>
            <a:r>
              <a:rPr lang="pt-BR" sz="2000" dirty="0" err="1"/>
              <a:t>accumsan</a:t>
            </a:r>
            <a:r>
              <a:rPr lang="pt-BR" sz="2000" dirty="0"/>
              <a:t>. In </a:t>
            </a:r>
            <a:r>
              <a:rPr lang="pt-BR" sz="2000" dirty="0" err="1"/>
              <a:t>nec</a:t>
            </a:r>
            <a:r>
              <a:rPr lang="pt-BR" sz="2000" dirty="0"/>
              <a:t> </a:t>
            </a:r>
            <a:r>
              <a:rPr lang="pt-BR" sz="2000" dirty="0" err="1"/>
              <a:t>nibh</a:t>
            </a:r>
            <a:r>
              <a:rPr lang="pt-BR" sz="2000" dirty="0"/>
              <a:t> </a:t>
            </a:r>
            <a:r>
              <a:rPr lang="pt-BR" sz="2000" dirty="0" err="1"/>
              <a:t>aliquam</a:t>
            </a:r>
            <a:r>
              <a:rPr lang="pt-BR" sz="2000" dirty="0"/>
              <a:t>, </a:t>
            </a:r>
            <a:r>
              <a:rPr lang="pt-BR" sz="2000" dirty="0" err="1"/>
              <a:t>accumsan</a:t>
            </a:r>
            <a:r>
              <a:rPr lang="pt-BR" sz="2000" dirty="0"/>
              <a:t> </a:t>
            </a:r>
            <a:r>
              <a:rPr lang="pt-BR" sz="2000" dirty="0" err="1"/>
              <a:t>ligula</a:t>
            </a:r>
            <a:r>
              <a:rPr lang="pt-BR" sz="2000" dirty="0"/>
              <a:t> </a:t>
            </a:r>
            <a:r>
              <a:rPr lang="pt-BR" sz="2000" dirty="0" err="1"/>
              <a:t>at</a:t>
            </a:r>
            <a:r>
              <a:rPr lang="pt-BR" sz="2000" dirty="0"/>
              <a:t>, </a:t>
            </a:r>
            <a:r>
              <a:rPr lang="pt-BR" sz="2000" dirty="0" err="1"/>
              <a:t>laoreet</a:t>
            </a:r>
            <a:r>
              <a:rPr lang="pt-BR" sz="2000" dirty="0"/>
              <a:t> </a:t>
            </a:r>
            <a:r>
              <a:rPr lang="pt-BR" sz="2000" dirty="0" err="1"/>
              <a:t>odio</a:t>
            </a:r>
            <a:r>
              <a:rPr lang="pt-BR" sz="2000" dirty="0"/>
              <a:t>. </a:t>
            </a:r>
            <a:r>
              <a:rPr lang="pt-BR" sz="2000" dirty="0" err="1"/>
              <a:t>Nulla</a:t>
            </a:r>
            <a:r>
              <a:rPr lang="pt-BR" sz="2000" dirty="0"/>
              <a:t> </a:t>
            </a:r>
            <a:r>
              <a:rPr lang="pt-BR" sz="2000" dirty="0" err="1"/>
              <a:t>vel</a:t>
            </a:r>
            <a:r>
              <a:rPr lang="pt-BR" sz="2000" dirty="0"/>
              <a:t> </a:t>
            </a:r>
            <a:r>
              <a:rPr lang="pt-BR" sz="2000" dirty="0" err="1"/>
              <a:t>sapien</a:t>
            </a:r>
            <a:r>
              <a:rPr lang="pt-BR" sz="2000" dirty="0"/>
              <a:t> </a:t>
            </a:r>
            <a:r>
              <a:rPr lang="pt-BR" sz="2000" dirty="0" err="1"/>
              <a:t>aliquet</a:t>
            </a:r>
            <a:r>
              <a:rPr lang="pt-BR" sz="2000" dirty="0"/>
              <a:t>, </a:t>
            </a:r>
            <a:r>
              <a:rPr lang="pt-BR" sz="2000" dirty="0" err="1"/>
              <a:t>dictum</a:t>
            </a:r>
            <a:r>
              <a:rPr lang="pt-BR" sz="2000" dirty="0"/>
              <a:t> </a:t>
            </a:r>
            <a:r>
              <a:rPr lang="pt-BR" sz="2000" dirty="0" err="1"/>
              <a:t>lacus</a:t>
            </a:r>
            <a:r>
              <a:rPr lang="pt-BR" sz="2000" dirty="0"/>
              <a:t> eu, </a:t>
            </a:r>
            <a:r>
              <a:rPr lang="pt-BR" sz="2000" dirty="0" err="1"/>
              <a:t>fringilla</a:t>
            </a:r>
            <a:r>
              <a:rPr lang="pt-BR" sz="2000" dirty="0"/>
              <a:t> </a:t>
            </a:r>
            <a:r>
              <a:rPr lang="pt-BR" sz="2000" dirty="0" err="1"/>
              <a:t>quam</a:t>
            </a:r>
            <a:r>
              <a:rPr lang="pt-BR" sz="2000" dirty="0"/>
              <a:t>. </a:t>
            </a:r>
            <a:r>
              <a:rPr lang="pt-BR" sz="2000" dirty="0" err="1"/>
              <a:t>Nulla</a:t>
            </a:r>
            <a:r>
              <a:rPr lang="pt-BR" sz="2000" dirty="0"/>
              <a:t> </a:t>
            </a:r>
            <a:r>
              <a:rPr lang="pt-BR" sz="2000" dirty="0" err="1"/>
              <a:t>facilisi</a:t>
            </a:r>
            <a:r>
              <a:rPr lang="pt-BR" sz="2000" dirty="0"/>
              <a:t>. Nam </a:t>
            </a:r>
            <a:r>
              <a:rPr lang="pt-BR" sz="2000" dirty="0" err="1"/>
              <a:t>molestie</a:t>
            </a:r>
            <a:r>
              <a:rPr lang="pt-BR" sz="2000" dirty="0"/>
              <a:t>, ante id </a:t>
            </a:r>
            <a:r>
              <a:rPr lang="pt-BR" sz="2000" dirty="0" err="1"/>
              <a:t>tincidunt</a:t>
            </a:r>
            <a:r>
              <a:rPr lang="pt-BR" sz="2000" dirty="0"/>
              <a:t> </a:t>
            </a:r>
            <a:r>
              <a:rPr lang="pt-BR" sz="2000" dirty="0" err="1"/>
              <a:t>iaculis</a:t>
            </a:r>
            <a:r>
              <a:rPr lang="pt-BR" sz="2000" dirty="0"/>
              <a:t>, </a:t>
            </a:r>
            <a:r>
              <a:rPr lang="pt-BR" sz="2000" dirty="0" err="1"/>
              <a:t>ligula</a:t>
            </a:r>
            <a:r>
              <a:rPr lang="pt-BR" sz="2000" dirty="0"/>
              <a:t> </a:t>
            </a:r>
            <a:r>
              <a:rPr lang="pt-BR" sz="2000" dirty="0" err="1"/>
              <a:t>ligula</a:t>
            </a:r>
            <a:r>
              <a:rPr lang="pt-BR" sz="2000" dirty="0"/>
              <a:t> </a:t>
            </a:r>
            <a:r>
              <a:rPr lang="pt-BR" sz="2000" dirty="0" err="1"/>
              <a:t>aliquet</a:t>
            </a:r>
            <a:r>
              <a:rPr lang="pt-BR" sz="2000" dirty="0"/>
              <a:t> </a:t>
            </a:r>
            <a:r>
              <a:rPr lang="pt-BR" sz="2000" dirty="0" err="1"/>
              <a:t>orci</a:t>
            </a:r>
            <a:r>
              <a:rPr lang="pt-BR" sz="2000" dirty="0"/>
              <a:t>, eu </a:t>
            </a:r>
            <a:r>
              <a:rPr lang="pt-BR" sz="2000" dirty="0" err="1"/>
              <a:t>finibus</a:t>
            </a:r>
            <a:r>
              <a:rPr lang="pt-BR" sz="2000" dirty="0"/>
              <a:t> </a:t>
            </a:r>
            <a:r>
              <a:rPr lang="pt-BR" sz="2000" dirty="0" err="1"/>
              <a:t>ex</a:t>
            </a:r>
            <a:r>
              <a:rPr lang="pt-BR" sz="2000" dirty="0"/>
              <a:t> magna </a:t>
            </a:r>
            <a:r>
              <a:rPr lang="pt-BR" sz="2000" dirty="0" err="1"/>
              <a:t>elementum</a:t>
            </a:r>
            <a:r>
              <a:rPr lang="pt-BR" sz="2000" dirty="0"/>
              <a:t> </a:t>
            </a:r>
            <a:r>
              <a:rPr lang="pt-BR" sz="2000" dirty="0" err="1"/>
              <a:t>eros</a:t>
            </a:r>
            <a:r>
              <a:rPr lang="pt-BR" sz="2000" dirty="0"/>
              <a:t>. </a:t>
            </a:r>
            <a:r>
              <a:rPr lang="pt-BR" sz="2000" dirty="0" err="1"/>
              <a:t>Sed</a:t>
            </a:r>
            <a:r>
              <a:rPr lang="pt-BR" sz="2000" dirty="0"/>
              <a:t> </a:t>
            </a:r>
            <a:r>
              <a:rPr lang="pt-BR" sz="2000" dirty="0" err="1"/>
              <a:t>mollis</a:t>
            </a:r>
            <a:r>
              <a:rPr lang="pt-BR" sz="2000" dirty="0"/>
              <a:t> ante </a:t>
            </a:r>
            <a:r>
              <a:rPr lang="pt-BR" sz="2000" dirty="0" err="1"/>
              <a:t>sed</a:t>
            </a:r>
            <a:r>
              <a:rPr lang="pt-BR" sz="2000" dirty="0"/>
              <a:t> </a:t>
            </a:r>
            <a:r>
              <a:rPr lang="pt-BR" sz="2000" dirty="0" err="1"/>
              <a:t>aliquet</a:t>
            </a:r>
            <a:r>
              <a:rPr lang="pt-BR" sz="2000" dirty="0"/>
              <a:t> </a:t>
            </a:r>
            <a:r>
              <a:rPr lang="pt-BR" sz="2000" dirty="0" err="1"/>
              <a:t>lacinia</a:t>
            </a:r>
            <a:r>
              <a:rPr lang="pt-BR" sz="2000" dirty="0"/>
              <a:t>. </a:t>
            </a:r>
            <a:r>
              <a:rPr lang="pt-BR" sz="2000" dirty="0" err="1"/>
              <a:t>Mauris</a:t>
            </a:r>
            <a:r>
              <a:rPr lang="pt-BR" sz="2000" dirty="0"/>
              <a:t> eu </a:t>
            </a:r>
            <a:r>
              <a:rPr lang="pt-BR" sz="2000" dirty="0" err="1"/>
              <a:t>lectus</a:t>
            </a:r>
            <a:r>
              <a:rPr lang="pt-BR" sz="2000" dirty="0"/>
              <a:t> </a:t>
            </a:r>
            <a:r>
              <a:rPr lang="pt-BR" sz="2000" dirty="0" err="1"/>
              <a:t>lorem</a:t>
            </a:r>
            <a:r>
              <a:rPr lang="pt-B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209502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79B03E7C-4703-459B-91E3-CD54E1FA56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12192000" cy="68580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80ECB2F-39DC-4B2F-BD4A-528C70DA73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484" y="5877272"/>
            <a:ext cx="6523306" cy="562794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B9265158-271D-4249-97DD-8535326AC90A}"/>
              </a:ext>
            </a:extLst>
          </p:cNvPr>
          <p:cNvSpPr/>
          <p:nvPr/>
        </p:nvSpPr>
        <p:spPr>
          <a:xfrm>
            <a:off x="2213734" y="2744570"/>
            <a:ext cx="776453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defRPr/>
            </a:pPr>
            <a:r>
              <a:rPr lang="pt-BR" sz="6600" b="1" spc="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Obrigado(a)!</a:t>
            </a:r>
            <a:endParaRPr lang="pt-BR" sz="6600" b="1" spc="2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86225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7440</TotalTime>
  <Words>611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3" baseType="lpstr">
      <vt:lpstr>MS PGothic</vt:lpstr>
      <vt:lpstr>Arial</vt:lpstr>
      <vt:lpstr>Calibri</vt:lpstr>
      <vt:lpstr>Calibri Light</vt:lpstr>
      <vt:lpstr>Century Gothic</vt:lpstr>
      <vt:lpstr>Dimbo Regular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Francislene Hasmann</dc:creator>
  <cp:lastModifiedBy>Daiana Martins</cp:lastModifiedBy>
  <cp:revision>20</cp:revision>
  <dcterms:created xsi:type="dcterms:W3CDTF">2020-09-29T23:15:56Z</dcterms:created>
  <dcterms:modified xsi:type="dcterms:W3CDTF">2020-11-07T02:00:32Z</dcterms:modified>
</cp:coreProperties>
</file>